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572F815-B96C-0255-A380-347D06A05328}" name="Andrea Sussman" initials="AS" userId="S::andrea@nextchaptercomms.onmicrosoft.com::f138200d-f46e-4e23-8904-00c02eaa764f" providerId="AD"/>
  <p188:author id="{3946C41D-F974-594F-9A64-C3F80C01E760}" name="Emily Yahn" initials="EY" userId="c35c9dc6c8ebcd91" providerId="Windows Live"/>
  <p188:author id="{36627AFD-5F2D-61B9-D803-5CF928738BF2}" name="Kathy Ames" initials="KA" userId="S::kathy@nextchaptercomms.onmicrosoft.com::2aa3a513-5918-4b08-b7af-1ea5b3f82b4c"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6D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756"/>
    <p:restoredTop sz="94678"/>
  </p:normalViewPr>
  <p:slideViewPr>
    <p:cSldViewPr snapToGrid="0">
      <p:cViewPr varScale="1">
        <p:scale>
          <a:sx n="105" d="100"/>
          <a:sy n="105" d="100"/>
        </p:scale>
        <p:origin x="208"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8/10/relationships/authors" Target="authors.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93FC5B-AEAD-0448-87C6-823EADCE1A42}" type="datetimeFigureOut">
              <a:rPr lang="en-US" smtClean="0"/>
              <a:t>10/7/25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824F62-1611-7944-A5A6-1994C3633C46}" type="slidenum">
              <a:rPr lang="en-US" smtClean="0"/>
              <a:t>‹#›</a:t>
            </a:fld>
            <a:endParaRPr lang="en-US"/>
          </a:p>
        </p:txBody>
      </p:sp>
    </p:spTree>
    <p:extLst>
      <p:ext uri="{BB962C8B-B14F-4D97-AF65-F5344CB8AC3E}">
        <p14:creationId xmlns:p14="http://schemas.microsoft.com/office/powerpoint/2010/main" val="41476283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A824F62-1611-7944-A5A6-1994C3633C46}" type="slidenum">
              <a:rPr lang="en-US" smtClean="0"/>
              <a:t>1</a:t>
            </a:fld>
            <a:endParaRPr lang="en-US"/>
          </a:p>
        </p:txBody>
      </p:sp>
    </p:spTree>
    <p:extLst>
      <p:ext uri="{BB962C8B-B14F-4D97-AF65-F5344CB8AC3E}">
        <p14:creationId xmlns:p14="http://schemas.microsoft.com/office/powerpoint/2010/main" val="29415771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701C-B3A0-C3E5-F9F1-4C52995503A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5FF36DB-4B85-AF3E-7A62-09EA9DB4E8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0B08B82-4265-C721-0985-0C0A80E28B25}"/>
              </a:ext>
            </a:extLst>
          </p:cNvPr>
          <p:cNvSpPr>
            <a:spLocks noGrp="1"/>
          </p:cNvSpPr>
          <p:nvPr>
            <p:ph type="dt" sz="half" idx="10"/>
          </p:nvPr>
        </p:nvSpPr>
        <p:spPr/>
        <p:txBody>
          <a:bodyPr/>
          <a:lstStyle/>
          <a:p>
            <a:fld id="{82465569-17A1-8B4E-B786-2787F2284D5B}" type="datetimeFigureOut">
              <a:rPr lang="en-US" smtClean="0"/>
              <a:t>10/7/25</a:t>
            </a:fld>
            <a:endParaRPr lang="en-US"/>
          </a:p>
        </p:txBody>
      </p:sp>
      <p:sp>
        <p:nvSpPr>
          <p:cNvPr id="5" name="Footer Placeholder 4">
            <a:extLst>
              <a:ext uri="{FF2B5EF4-FFF2-40B4-BE49-F238E27FC236}">
                <a16:creationId xmlns:a16="http://schemas.microsoft.com/office/drawing/2014/main" id="{E20DE577-7F6E-CBE4-0200-2B8A1B3495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366D8E-E4BE-49D7-6794-B439381641D9}"/>
              </a:ext>
            </a:extLst>
          </p:cNvPr>
          <p:cNvSpPr>
            <a:spLocks noGrp="1"/>
          </p:cNvSpPr>
          <p:nvPr>
            <p:ph type="sldNum" sz="quarter" idx="12"/>
          </p:nvPr>
        </p:nvSpPr>
        <p:spPr/>
        <p:txBody>
          <a:bodyPr/>
          <a:lstStyle/>
          <a:p>
            <a:fld id="{A2FF4993-FFF4-A44E-AC0D-71BFFDFC2CE0}" type="slidenum">
              <a:rPr lang="en-US" smtClean="0"/>
              <a:t>‹#›</a:t>
            </a:fld>
            <a:endParaRPr lang="en-US"/>
          </a:p>
        </p:txBody>
      </p:sp>
    </p:spTree>
    <p:extLst>
      <p:ext uri="{BB962C8B-B14F-4D97-AF65-F5344CB8AC3E}">
        <p14:creationId xmlns:p14="http://schemas.microsoft.com/office/powerpoint/2010/main" val="3162319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51AC3-7F60-C303-20A9-80186F771FC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7944CA-7601-36A5-A537-9BAB532E60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377350-12E1-51A9-D485-D839822F298C}"/>
              </a:ext>
            </a:extLst>
          </p:cNvPr>
          <p:cNvSpPr>
            <a:spLocks noGrp="1"/>
          </p:cNvSpPr>
          <p:nvPr>
            <p:ph type="dt" sz="half" idx="10"/>
          </p:nvPr>
        </p:nvSpPr>
        <p:spPr/>
        <p:txBody>
          <a:bodyPr/>
          <a:lstStyle/>
          <a:p>
            <a:fld id="{82465569-17A1-8B4E-B786-2787F2284D5B}" type="datetimeFigureOut">
              <a:rPr lang="en-US" smtClean="0"/>
              <a:t>10/7/25</a:t>
            </a:fld>
            <a:endParaRPr lang="en-US"/>
          </a:p>
        </p:txBody>
      </p:sp>
      <p:sp>
        <p:nvSpPr>
          <p:cNvPr id="5" name="Footer Placeholder 4">
            <a:extLst>
              <a:ext uri="{FF2B5EF4-FFF2-40B4-BE49-F238E27FC236}">
                <a16:creationId xmlns:a16="http://schemas.microsoft.com/office/drawing/2014/main" id="{61329C87-220E-83F6-C9ED-1DDA2FCF8A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46CE80-7515-8C45-A94E-DEA91D7D9C5E}"/>
              </a:ext>
            </a:extLst>
          </p:cNvPr>
          <p:cNvSpPr>
            <a:spLocks noGrp="1"/>
          </p:cNvSpPr>
          <p:nvPr>
            <p:ph type="sldNum" sz="quarter" idx="12"/>
          </p:nvPr>
        </p:nvSpPr>
        <p:spPr/>
        <p:txBody>
          <a:bodyPr/>
          <a:lstStyle/>
          <a:p>
            <a:fld id="{A2FF4993-FFF4-A44E-AC0D-71BFFDFC2CE0}" type="slidenum">
              <a:rPr lang="en-US" smtClean="0"/>
              <a:t>‹#›</a:t>
            </a:fld>
            <a:endParaRPr lang="en-US"/>
          </a:p>
        </p:txBody>
      </p:sp>
    </p:spTree>
    <p:extLst>
      <p:ext uri="{BB962C8B-B14F-4D97-AF65-F5344CB8AC3E}">
        <p14:creationId xmlns:p14="http://schemas.microsoft.com/office/powerpoint/2010/main" val="3149218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B2ED432-B057-5354-EE82-87BC4850BEC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E5227E3-262D-904F-5D68-03FCC9E7B06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6229F8-2DC5-6F3F-5100-DD3DD00EBDE1}"/>
              </a:ext>
            </a:extLst>
          </p:cNvPr>
          <p:cNvSpPr>
            <a:spLocks noGrp="1"/>
          </p:cNvSpPr>
          <p:nvPr>
            <p:ph type="dt" sz="half" idx="10"/>
          </p:nvPr>
        </p:nvSpPr>
        <p:spPr/>
        <p:txBody>
          <a:bodyPr/>
          <a:lstStyle/>
          <a:p>
            <a:fld id="{82465569-17A1-8B4E-B786-2787F2284D5B}" type="datetimeFigureOut">
              <a:rPr lang="en-US" smtClean="0"/>
              <a:t>10/7/25</a:t>
            </a:fld>
            <a:endParaRPr lang="en-US"/>
          </a:p>
        </p:txBody>
      </p:sp>
      <p:sp>
        <p:nvSpPr>
          <p:cNvPr id="5" name="Footer Placeholder 4">
            <a:extLst>
              <a:ext uri="{FF2B5EF4-FFF2-40B4-BE49-F238E27FC236}">
                <a16:creationId xmlns:a16="http://schemas.microsoft.com/office/drawing/2014/main" id="{3890A626-B005-496A-D9B1-C3421882DD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C41C47-D7EB-813E-FDF5-5B0452348D8E}"/>
              </a:ext>
            </a:extLst>
          </p:cNvPr>
          <p:cNvSpPr>
            <a:spLocks noGrp="1"/>
          </p:cNvSpPr>
          <p:nvPr>
            <p:ph type="sldNum" sz="quarter" idx="12"/>
          </p:nvPr>
        </p:nvSpPr>
        <p:spPr/>
        <p:txBody>
          <a:bodyPr/>
          <a:lstStyle/>
          <a:p>
            <a:fld id="{A2FF4993-FFF4-A44E-AC0D-71BFFDFC2CE0}" type="slidenum">
              <a:rPr lang="en-US" smtClean="0"/>
              <a:t>‹#›</a:t>
            </a:fld>
            <a:endParaRPr lang="en-US"/>
          </a:p>
        </p:txBody>
      </p:sp>
    </p:spTree>
    <p:extLst>
      <p:ext uri="{BB962C8B-B14F-4D97-AF65-F5344CB8AC3E}">
        <p14:creationId xmlns:p14="http://schemas.microsoft.com/office/powerpoint/2010/main" val="3091819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152B0-71CE-2834-50BB-746E6B62E87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CB03363-1A3F-17D1-E694-0038E6E0D69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EB3146-6EC3-C09B-B324-3733CDF817F1}"/>
              </a:ext>
            </a:extLst>
          </p:cNvPr>
          <p:cNvSpPr>
            <a:spLocks noGrp="1"/>
          </p:cNvSpPr>
          <p:nvPr>
            <p:ph type="dt" sz="half" idx="10"/>
          </p:nvPr>
        </p:nvSpPr>
        <p:spPr/>
        <p:txBody>
          <a:bodyPr/>
          <a:lstStyle/>
          <a:p>
            <a:fld id="{82465569-17A1-8B4E-B786-2787F2284D5B}" type="datetimeFigureOut">
              <a:rPr lang="en-US" smtClean="0"/>
              <a:t>10/7/25</a:t>
            </a:fld>
            <a:endParaRPr lang="en-US"/>
          </a:p>
        </p:txBody>
      </p:sp>
      <p:sp>
        <p:nvSpPr>
          <p:cNvPr id="5" name="Footer Placeholder 4">
            <a:extLst>
              <a:ext uri="{FF2B5EF4-FFF2-40B4-BE49-F238E27FC236}">
                <a16:creationId xmlns:a16="http://schemas.microsoft.com/office/drawing/2014/main" id="{070DFAF8-9512-1829-99DD-28C3E33B31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32D491-59A3-0813-7117-50EEFFE238E3}"/>
              </a:ext>
            </a:extLst>
          </p:cNvPr>
          <p:cNvSpPr>
            <a:spLocks noGrp="1"/>
          </p:cNvSpPr>
          <p:nvPr>
            <p:ph type="sldNum" sz="quarter" idx="12"/>
          </p:nvPr>
        </p:nvSpPr>
        <p:spPr/>
        <p:txBody>
          <a:bodyPr/>
          <a:lstStyle/>
          <a:p>
            <a:fld id="{A2FF4993-FFF4-A44E-AC0D-71BFFDFC2CE0}" type="slidenum">
              <a:rPr lang="en-US" smtClean="0"/>
              <a:t>‹#›</a:t>
            </a:fld>
            <a:endParaRPr lang="en-US"/>
          </a:p>
        </p:txBody>
      </p:sp>
    </p:spTree>
    <p:extLst>
      <p:ext uri="{BB962C8B-B14F-4D97-AF65-F5344CB8AC3E}">
        <p14:creationId xmlns:p14="http://schemas.microsoft.com/office/powerpoint/2010/main" val="3402428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8DAB3-CAA8-086C-D6AD-C737A5CA649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85F1C91-AC17-CE43-54B2-65E86406186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9D4D215-B06F-8457-000B-7DBDD6EC4C06}"/>
              </a:ext>
            </a:extLst>
          </p:cNvPr>
          <p:cNvSpPr>
            <a:spLocks noGrp="1"/>
          </p:cNvSpPr>
          <p:nvPr>
            <p:ph type="dt" sz="half" idx="10"/>
          </p:nvPr>
        </p:nvSpPr>
        <p:spPr/>
        <p:txBody>
          <a:bodyPr/>
          <a:lstStyle/>
          <a:p>
            <a:fld id="{82465569-17A1-8B4E-B786-2787F2284D5B}" type="datetimeFigureOut">
              <a:rPr lang="en-US" smtClean="0"/>
              <a:t>10/7/25</a:t>
            </a:fld>
            <a:endParaRPr lang="en-US"/>
          </a:p>
        </p:txBody>
      </p:sp>
      <p:sp>
        <p:nvSpPr>
          <p:cNvPr id="5" name="Footer Placeholder 4">
            <a:extLst>
              <a:ext uri="{FF2B5EF4-FFF2-40B4-BE49-F238E27FC236}">
                <a16:creationId xmlns:a16="http://schemas.microsoft.com/office/drawing/2014/main" id="{A2AC7B3E-F4B0-5069-A37C-46ADD8389E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72A1A4-CEF8-644B-1775-633516AE2995}"/>
              </a:ext>
            </a:extLst>
          </p:cNvPr>
          <p:cNvSpPr>
            <a:spLocks noGrp="1"/>
          </p:cNvSpPr>
          <p:nvPr>
            <p:ph type="sldNum" sz="quarter" idx="12"/>
          </p:nvPr>
        </p:nvSpPr>
        <p:spPr/>
        <p:txBody>
          <a:bodyPr/>
          <a:lstStyle/>
          <a:p>
            <a:fld id="{A2FF4993-FFF4-A44E-AC0D-71BFFDFC2CE0}" type="slidenum">
              <a:rPr lang="en-US" smtClean="0"/>
              <a:t>‹#›</a:t>
            </a:fld>
            <a:endParaRPr lang="en-US"/>
          </a:p>
        </p:txBody>
      </p:sp>
    </p:spTree>
    <p:extLst>
      <p:ext uri="{BB962C8B-B14F-4D97-AF65-F5344CB8AC3E}">
        <p14:creationId xmlns:p14="http://schemas.microsoft.com/office/powerpoint/2010/main" val="146735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8CD2E-2D42-57DD-CA14-0F165EB047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1B7928-FEF1-0745-23BE-54F6C9E2CB2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F98EAA9-DD4D-7930-5FFC-31172B01392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F638F0C-EDBF-4D95-654E-C70323198040}"/>
              </a:ext>
            </a:extLst>
          </p:cNvPr>
          <p:cNvSpPr>
            <a:spLocks noGrp="1"/>
          </p:cNvSpPr>
          <p:nvPr>
            <p:ph type="dt" sz="half" idx="10"/>
          </p:nvPr>
        </p:nvSpPr>
        <p:spPr/>
        <p:txBody>
          <a:bodyPr/>
          <a:lstStyle/>
          <a:p>
            <a:fld id="{82465569-17A1-8B4E-B786-2787F2284D5B}" type="datetimeFigureOut">
              <a:rPr lang="en-US" smtClean="0"/>
              <a:t>10/7/25</a:t>
            </a:fld>
            <a:endParaRPr lang="en-US"/>
          </a:p>
        </p:txBody>
      </p:sp>
      <p:sp>
        <p:nvSpPr>
          <p:cNvPr id="6" name="Footer Placeholder 5">
            <a:extLst>
              <a:ext uri="{FF2B5EF4-FFF2-40B4-BE49-F238E27FC236}">
                <a16:creationId xmlns:a16="http://schemas.microsoft.com/office/drawing/2014/main" id="{EEA63EA4-F7F2-4FE5-644C-4E388724AF3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6D3AB7-7089-A30A-AC8C-F184C9A2C9D4}"/>
              </a:ext>
            </a:extLst>
          </p:cNvPr>
          <p:cNvSpPr>
            <a:spLocks noGrp="1"/>
          </p:cNvSpPr>
          <p:nvPr>
            <p:ph type="sldNum" sz="quarter" idx="12"/>
          </p:nvPr>
        </p:nvSpPr>
        <p:spPr/>
        <p:txBody>
          <a:bodyPr/>
          <a:lstStyle/>
          <a:p>
            <a:fld id="{A2FF4993-FFF4-A44E-AC0D-71BFFDFC2CE0}" type="slidenum">
              <a:rPr lang="en-US" smtClean="0"/>
              <a:t>‹#›</a:t>
            </a:fld>
            <a:endParaRPr lang="en-US"/>
          </a:p>
        </p:txBody>
      </p:sp>
    </p:spTree>
    <p:extLst>
      <p:ext uri="{BB962C8B-B14F-4D97-AF65-F5344CB8AC3E}">
        <p14:creationId xmlns:p14="http://schemas.microsoft.com/office/powerpoint/2010/main" val="884793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32B59-19CB-BE2E-6307-AA8DFCCE1AC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E4E72D4-52B1-6E5A-0016-C9DDCBB216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81C935D-B5D0-BD87-EE6A-7496539D0E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08B053D-C49A-A0BF-C2F4-27A2429983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33EBD6B-CD84-C90D-A7B4-AE377F06003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C2FFC05-BC97-9EAC-215C-BF940F574ABB}"/>
              </a:ext>
            </a:extLst>
          </p:cNvPr>
          <p:cNvSpPr>
            <a:spLocks noGrp="1"/>
          </p:cNvSpPr>
          <p:nvPr>
            <p:ph type="dt" sz="half" idx="10"/>
          </p:nvPr>
        </p:nvSpPr>
        <p:spPr/>
        <p:txBody>
          <a:bodyPr/>
          <a:lstStyle/>
          <a:p>
            <a:fld id="{82465569-17A1-8B4E-B786-2787F2284D5B}" type="datetimeFigureOut">
              <a:rPr lang="en-US" smtClean="0"/>
              <a:t>10/7/25</a:t>
            </a:fld>
            <a:endParaRPr lang="en-US"/>
          </a:p>
        </p:txBody>
      </p:sp>
      <p:sp>
        <p:nvSpPr>
          <p:cNvPr id="8" name="Footer Placeholder 7">
            <a:extLst>
              <a:ext uri="{FF2B5EF4-FFF2-40B4-BE49-F238E27FC236}">
                <a16:creationId xmlns:a16="http://schemas.microsoft.com/office/drawing/2014/main" id="{9FD0CF62-F646-A505-E69E-E8F458C18F5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7B8FEE7-30FF-2A6E-F4BC-B17B97A99B58}"/>
              </a:ext>
            </a:extLst>
          </p:cNvPr>
          <p:cNvSpPr>
            <a:spLocks noGrp="1"/>
          </p:cNvSpPr>
          <p:nvPr>
            <p:ph type="sldNum" sz="quarter" idx="12"/>
          </p:nvPr>
        </p:nvSpPr>
        <p:spPr/>
        <p:txBody>
          <a:bodyPr/>
          <a:lstStyle/>
          <a:p>
            <a:fld id="{A2FF4993-FFF4-A44E-AC0D-71BFFDFC2CE0}" type="slidenum">
              <a:rPr lang="en-US" smtClean="0"/>
              <a:t>‹#›</a:t>
            </a:fld>
            <a:endParaRPr lang="en-US"/>
          </a:p>
        </p:txBody>
      </p:sp>
    </p:spTree>
    <p:extLst>
      <p:ext uri="{BB962C8B-B14F-4D97-AF65-F5344CB8AC3E}">
        <p14:creationId xmlns:p14="http://schemas.microsoft.com/office/powerpoint/2010/main" val="3370192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3FB1D0-7D02-ED62-3824-F186A00200F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11B011A-A364-25D1-BF90-3CEB3198B951}"/>
              </a:ext>
            </a:extLst>
          </p:cNvPr>
          <p:cNvSpPr>
            <a:spLocks noGrp="1"/>
          </p:cNvSpPr>
          <p:nvPr>
            <p:ph type="dt" sz="half" idx="10"/>
          </p:nvPr>
        </p:nvSpPr>
        <p:spPr/>
        <p:txBody>
          <a:bodyPr/>
          <a:lstStyle/>
          <a:p>
            <a:fld id="{82465569-17A1-8B4E-B786-2787F2284D5B}" type="datetimeFigureOut">
              <a:rPr lang="en-US" smtClean="0"/>
              <a:t>10/7/25</a:t>
            </a:fld>
            <a:endParaRPr lang="en-US"/>
          </a:p>
        </p:txBody>
      </p:sp>
      <p:sp>
        <p:nvSpPr>
          <p:cNvPr id="4" name="Footer Placeholder 3">
            <a:extLst>
              <a:ext uri="{FF2B5EF4-FFF2-40B4-BE49-F238E27FC236}">
                <a16:creationId xmlns:a16="http://schemas.microsoft.com/office/drawing/2014/main" id="{456C0DE0-8BBB-FFE5-313C-F13EEA24C7D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1BBF155-2768-4D21-2E96-78DC2B7D2F18}"/>
              </a:ext>
            </a:extLst>
          </p:cNvPr>
          <p:cNvSpPr>
            <a:spLocks noGrp="1"/>
          </p:cNvSpPr>
          <p:nvPr>
            <p:ph type="sldNum" sz="quarter" idx="12"/>
          </p:nvPr>
        </p:nvSpPr>
        <p:spPr/>
        <p:txBody>
          <a:bodyPr/>
          <a:lstStyle/>
          <a:p>
            <a:fld id="{A2FF4993-FFF4-A44E-AC0D-71BFFDFC2CE0}" type="slidenum">
              <a:rPr lang="en-US" smtClean="0"/>
              <a:t>‹#›</a:t>
            </a:fld>
            <a:endParaRPr lang="en-US"/>
          </a:p>
        </p:txBody>
      </p:sp>
    </p:spTree>
    <p:extLst>
      <p:ext uri="{BB962C8B-B14F-4D97-AF65-F5344CB8AC3E}">
        <p14:creationId xmlns:p14="http://schemas.microsoft.com/office/powerpoint/2010/main" val="331344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6712660-1640-5AB9-8011-ABB70A6533F3}"/>
              </a:ext>
            </a:extLst>
          </p:cNvPr>
          <p:cNvPicPr>
            <a:picLocks noChangeAspect="1"/>
          </p:cNvPicPr>
          <p:nvPr userDrawn="1"/>
        </p:nvPicPr>
        <p:blipFill>
          <a:blip r:embed="rId2"/>
          <a:srcRect/>
          <a:stretch/>
        </p:blipFill>
        <p:spPr>
          <a:xfrm>
            <a:off x="0" y="0"/>
            <a:ext cx="12192000" cy="6096000"/>
          </a:xfrm>
          <a:prstGeom prst="rect">
            <a:avLst/>
          </a:prstGeom>
        </p:spPr>
      </p:pic>
      <p:cxnSp>
        <p:nvCxnSpPr>
          <p:cNvPr id="8" name="Straight Connector 7">
            <a:extLst>
              <a:ext uri="{FF2B5EF4-FFF2-40B4-BE49-F238E27FC236}">
                <a16:creationId xmlns:a16="http://schemas.microsoft.com/office/drawing/2014/main" id="{A523B29D-48CB-5EDB-572C-BD567AC327C8}"/>
              </a:ext>
            </a:extLst>
          </p:cNvPr>
          <p:cNvCxnSpPr>
            <a:cxnSpLocks/>
          </p:cNvCxnSpPr>
          <p:nvPr userDrawn="1"/>
        </p:nvCxnSpPr>
        <p:spPr>
          <a:xfrm>
            <a:off x="349321" y="1489753"/>
            <a:ext cx="11537879"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pic>
        <p:nvPicPr>
          <p:cNvPr id="2" name="Picture 1">
            <a:extLst>
              <a:ext uri="{FF2B5EF4-FFF2-40B4-BE49-F238E27FC236}">
                <a16:creationId xmlns:a16="http://schemas.microsoft.com/office/drawing/2014/main" id="{332914AF-71FB-E2B9-644C-BEDDC509E475}"/>
              </a:ext>
            </a:extLst>
          </p:cNvPr>
          <p:cNvPicPr>
            <a:picLocks noChangeAspect="1"/>
          </p:cNvPicPr>
          <p:nvPr userDrawn="1"/>
        </p:nvPicPr>
        <p:blipFill>
          <a:blip r:embed="rId3"/>
          <a:stretch>
            <a:fillRect/>
          </a:stretch>
        </p:blipFill>
        <p:spPr>
          <a:xfrm>
            <a:off x="4168533" y="5791209"/>
            <a:ext cx="3276075" cy="832900"/>
          </a:xfrm>
          <a:prstGeom prst="rect">
            <a:avLst/>
          </a:prstGeom>
        </p:spPr>
      </p:pic>
    </p:spTree>
    <p:extLst>
      <p:ext uri="{BB962C8B-B14F-4D97-AF65-F5344CB8AC3E}">
        <p14:creationId xmlns:p14="http://schemas.microsoft.com/office/powerpoint/2010/main" val="547471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76BA4-92F9-48D0-E2AE-42DD79958D8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81F0A62-8867-47FB-E16E-BB85B1053E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840FFD4-B2ED-D6EB-6080-2A74659B03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B41832-B27A-7867-137E-0C40A3BB8B8E}"/>
              </a:ext>
            </a:extLst>
          </p:cNvPr>
          <p:cNvSpPr>
            <a:spLocks noGrp="1"/>
          </p:cNvSpPr>
          <p:nvPr>
            <p:ph type="dt" sz="half" idx="10"/>
          </p:nvPr>
        </p:nvSpPr>
        <p:spPr/>
        <p:txBody>
          <a:bodyPr/>
          <a:lstStyle/>
          <a:p>
            <a:fld id="{82465569-17A1-8B4E-B786-2787F2284D5B}" type="datetimeFigureOut">
              <a:rPr lang="en-US" smtClean="0"/>
              <a:t>10/7/25</a:t>
            </a:fld>
            <a:endParaRPr lang="en-US"/>
          </a:p>
        </p:txBody>
      </p:sp>
      <p:sp>
        <p:nvSpPr>
          <p:cNvPr id="6" name="Footer Placeholder 5">
            <a:extLst>
              <a:ext uri="{FF2B5EF4-FFF2-40B4-BE49-F238E27FC236}">
                <a16:creationId xmlns:a16="http://schemas.microsoft.com/office/drawing/2014/main" id="{A73D9541-4B1C-2740-70BF-FBF077CEB4B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368C986-2E51-83BE-17E6-04AD3EDA03D0}"/>
              </a:ext>
            </a:extLst>
          </p:cNvPr>
          <p:cNvSpPr>
            <a:spLocks noGrp="1"/>
          </p:cNvSpPr>
          <p:nvPr>
            <p:ph type="sldNum" sz="quarter" idx="12"/>
          </p:nvPr>
        </p:nvSpPr>
        <p:spPr/>
        <p:txBody>
          <a:bodyPr/>
          <a:lstStyle/>
          <a:p>
            <a:fld id="{A2FF4993-FFF4-A44E-AC0D-71BFFDFC2CE0}" type="slidenum">
              <a:rPr lang="en-US" smtClean="0"/>
              <a:t>‹#›</a:t>
            </a:fld>
            <a:endParaRPr lang="en-US"/>
          </a:p>
        </p:txBody>
      </p:sp>
    </p:spTree>
    <p:extLst>
      <p:ext uri="{BB962C8B-B14F-4D97-AF65-F5344CB8AC3E}">
        <p14:creationId xmlns:p14="http://schemas.microsoft.com/office/powerpoint/2010/main" val="2319958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85B99B-39C3-9137-97B0-058EF2DE76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2CB2760-0D4C-35BF-E908-C109D31FE5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35D05CC-E9BE-C63F-D356-A528DA4D82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D432C01-35B2-C458-3EB0-CB7FE4F11353}"/>
              </a:ext>
            </a:extLst>
          </p:cNvPr>
          <p:cNvSpPr>
            <a:spLocks noGrp="1"/>
          </p:cNvSpPr>
          <p:nvPr>
            <p:ph type="dt" sz="half" idx="10"/>
          </p:nvPr>
        </p:nvSpPr>
        <p:spPr/>
        <p:txBody>
          <a:bodyPr/>
          <a:lstStyle/>
          <a:p>
            <a:fld id="{82465569-17A1-8B4E-B786-2787F2284D5B}" type="datetimeFigureOut">
              <a:rPr lang="en-US" smtClean="0"/>
              <a:t>10/7/25</a:t>
            </a:fld>
            <a:endParaRPr lang="en-US"/>
          </a:p>
        </p:txBody>
      </p:sp>
      <p:sp>
        <p:nvSpPr>
          <p:cNvPr id="6" name="Footer Placeholder 5">
            <a:extLst>
              <a:ext uri="{FF2B5EF4-FFF2-40B4-BE49-F238E27FC236}">
                <a16:creationId xmlns:a16="http://schemas.microsoft.com/office/drawing/2014/main" id="{285390C1-5B10-BE58-1BF2-4DD50F9B99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A73C57-7F3A-873D-630F-323B8A46A20B}"/>
              </a:ext>
            </a:extLst>
          </p:cNvPr>
          <p:cNvSpPr>
            <a:spLocks noGrp="1"/>
          </p:cNvSpPr>
          <p:nvPr>
            <p:ph type="sldNum" sz="quarter" idx="12"/>
          </p:nvPr>
        </p:nvSpPr>
        <p:spPr/>
        <p:txBody>
          <a:bodyPr/>
          <a:lstStyle/>
          <a:p>
            <a:fld id="{A2FF4993-FFF4-A44E-AC0D-71BFFDFC2CE0}" type="slidenum">
              <a:rPr lang="en-US" smtClean="0"/>
              <a:t>‹#›</a:t>
            </a:fld>
            <a:endParaRPr lang="en-US"/>
          </a:p>
        </p:txBody>
      </p:sp>
    </p:spTree>
    <p:extLst>
      <p:ext uri="{BB962C8B-B14F-4D97-AF65-F5344CB8AC3E}">
        <p14:creationId xmlns:p14="http://schemas.microsoft.com/office/powerpoint/2010/main" val="3749797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29E36BC-5277-5929-8DE2-0DD9F5B54C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0CE05D0-8D89-5137-3ECC-9DB75204F2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F1F05A-FDB4-276F-20AA-463533C288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2465569-17A1-8B4E-B786-2787F2284D5B}" type="datetimeFigureOut">
              <a:rPr lang="en-US" smtClean="0"/>
              <a:t>10/7/25</a:t>
            </a:fld>
            <a:endParaRPr lang="en-US"/>
          </a:p>
        </p:txBody>
      </p:sp>
      <p:sp>
        <p:nvSpPr>
          <p:cNvPr id="5" name="Footer Placeholder 4">
            <a:extLst>
              <a:ext uri="{FF2B5EF4-FFF2-40B4-BE49-F238E27FC236}">
                <a16:creationId xmlns:a16="http://schemas.microsoft.com/office/drawing/2014/main" id="{80CACB31-076D-88E5-C7BE-75238FC797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E6E7468-9224-4814-1556-744ADE03DB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2FF4993-FFF4-A44E-AC0D-71BFFDFC2CE0}" type="slidenum">
              <a:rPr lang="en-US" smtClean="0"/>
              <a:t>‹#›</a:t>
            </a:fld>
            <a:endParaRPr lang="en-US"/>
          </a:p>
        </p:txBody>
      </p:sp>
    </p:spTree>
    <p:extLst>
      <p:ext uri="{BB962C8B-B14F-4D97-AF65-F5344CB8AC3E}">
        <p14:creationId xmlns:p14="http://schemas.microsoft.com/office/powerpoint/2010/main" val="37020984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2BC5A5E7-B3DD-37EF-1526-26F49EC8B668}"/>
              </a:ext>
            </a:extLst>
          </p:cNvPr>
          <p:cNvPicPr>
            <a:picLocks noChangeAspect="1"/>
          </p:cNvPicPr>
          <p:nvPr/>
        </p:nvPicPr>
        <p:blipFill>
          <a:blip r:embed="rId3"/>
          <a:srcRect/>
          <a:stretch/>
        </p:blipFill>
        <p:spPr>
          <a:xfrm>
            <a:off x="2975441" y="5503389"/>
            <a:ext cx="713837" cy="713837"/>
          </a:xfrm>
          <a:prstGeom prst="rect">
            <a:avLst/>
          </a:prstGeom>
          <a:ln w="25400">
            <a:solidFill>
              <a:schemeClr val="bg1"/>
            </a:solidFill>
          </a:ln>
        </p:spPr>
      </p:pic>
      <p:pic>
        <p:nvPicPr>
          <p:cNvPr id="11" name="Picture 10">
            <a:extLst>
              <a:ext uri="{FF2B5EF4-FFF2-40B4-BE49-F238E27FC236}">
                <a16:creationId xmlns:a16="http://schemas.microsoft.com/office/drawing/2014/main" id="{1BF12860-53DC-6E8E-9A80-D26C85F66A7A}"/>
              </a:ext>
            </a:extLst>
          </p:cNvPr>
          <p:cNvPicPr>
            <a:picLocks noChangeAspect="1"/>
          </p:cNvPicPr>
          <p:nvPr/>
        </p:nvPicPr>
        <p:blipFill>
          <a:blip r:embed="rId4"/>
          <a:srcRect/>
          <a:stretch/>
        </p:blipFill>
        <p:spPr>
          <a:xfrm>
            <a:off x="1672734" y="5503389"/>
            <a:ext cx="713837" cy="713837"/>
          </a:xfrm>
          <a:prstGeom prst="rect">
            <a:avLst/>
          </a:prstGeom>
          <a:ln w="25400">
            <a:solidFill>
              <a:schemeClr val="bg1"/>
            </a:solidFill>
          </a:ln>
        </p:spPr>
      </p:pic>
      <p:pic>
        <p:nvPicPr>
          <p:cNvPr id="13" name="Picture 12">
            <a:extLst>
              <a:ext uri="{FF2B5EF4-FFF2-40B4-BE49-F238E27FC236}">
                <a16:creationId xmlns:a16="http://schemas.microsoft.com/office/drawing/2014/main" id="{ED1F92B9-066B-B829-0754-AD85F402E335}"/>
              </a:ext>
            </a:extLst>
          </p:cNvPr>
          <p:cNvPicPr>
            <a:picLocks noChangeAspect="1"/>
          </p:cNvPicPr>
          <p:nvPr/>
        </p:nvPicPr>
        <p:blipFill>
          <a:blip r:embed="rId5"/>
          <a:srcRect/>
          <a:stretch/>
        </p:blipFill>
        <p:spPr>
          <a:xfrm>
            <a:off x="283778" y="5533089"/>
            <a:ext cx="713837" cy="713837"/>
          </a:xfrm>
          <a:prstGeom prst="rect">
            <a:avLst/>
          </a:prstGeom>
          <a:ln w="25400">
            <a:solidFill>
              <a:schemeClr val="bg1"/>
            </a:solidFill>
          </a:ln>
        </p:spPr>
      </p:pic>
      <p:pic>
        <p:nvPicPr>
          <p:cNvPr id="17" name="Picture 16">
            <a:extLst>
              <a:ext uri="{FF2B5EF4-FFF2-40B4-BE49-F238E27FC236}">
                <a16:creationId xmlns:a16="http://schemas.microsoft.com/office/drawing/2014/main" id="{3B328AAD-AC17-566F-9AAE-D021985D7FB8}"/>
              </a:ext>
            </a:extLst>
          </p:cNvPr>
          <p:cNvPicPr>
            <a:picLocks noChangeAspect="1"/>
          </p:cNvPicPr>
          <p:nvPr/>
        </p:nvPicPr>
        <p:blipFill>
          <a:blip r:embed="rId6"/>
          <a:srcRect/>
          <a:stretch/>
        </p:blipFill>
        <p:spPr>
          <a:xfrm>
            <a:off x="7390502" y="5571861"/>
            <a:ext cx="713837" cy="713837"/>
          </a:xfrm>
          <a:prstGeom prst="rect">
            <a:avLst/>
          </a:prstGeom>
          <a:ln w="25400">
            <a:solidFill>
              <a:schemeClr val="bg1"/>
            </a:solidFill>
          </a:ln>
        </p:spPr>
      </p:pic>
      <p:pic>
        <p:nvPicPr>
          <p:cNvPr id="2" name="Picture 1">
            <a:extLst>
              <a:ext uri="{FF2B5EF4-FFF2-40B4-BE49-F238E27FC236}">
                <a16:creationId xmlns:a16="http://schemas.microsoft.com/office/drawing/2014/main" id="{CC72287C-9A3B-F160-E492-05927D873E3A}"/>
              </a:ext>
            </a:extLst>
          </p:cNvPr>
          <p:cNvPicPr>
            <a:picLocks noChangeAspect="1"/>
          </p:cNvPicPr>
          <p:nvPr/>
        </p:nvPicPr>
        <p:blipFill>
          <a:blip r:embed="rId3"/>
          <a:srcRect/>
          <a:stretch/>
        </p:blipFill>
        <p:spPr>
          <a:xfrm>
            <a:off x="3100701" y="5628650"/>
            <a:ext cx="713837" cy="713837"/>
          </a:xfrm>
          <a:prstGeom prst="rect">
            <a:avLst/>
          </a:prstGeom>
          <a:ln w="25400">
            <a:solidFill>
              <a:schemeClr val="bg1"/>
            </a:solidFill>
          </a:ln>
        </p:spPr>
      </p:pic>
      <p:pic>
        <p:nvPicPr>
          <p:cNvPr id="3" name="Picture 2">
            <a:extLst>
              <a:ext uri="{FF2B5EF4-FFF2-40B4-BE49-F238E27FC236}">
                <a16:creationId xmlns:a16="http://schemas.microsoft.com/office/drawing/2014/main" id="{DACF590C-C13B-EC7A-6C65-B6AAD37F6506}"/>
              </a:ext>
            </a:extLst>
          </p:cNvPr>
          <p:cNvPicPr>
            <a:picLocks noChangeAspect="1"/>
          </p:cNvPicPr>
          <p:nvPr/>
        </p:nvPicPr>
        <p:blipFill>
          <a:blip r:embed="rId4"/>
          <a:srcRect/>
          <a:stretch/>
        </p:blipFill>
        <p:spPr>
          <a:xfrm>
            <a:off x="1797994" y="5628650"/>
            <a:ext cx="713837" cy="713837"/>
          </a:xfrm>
          <a:prstGeom prst="rect">
            <a:avLst/>
          </a:prstGeom>
          <a:ln w="25400">
            <a:solidFill>
              <a:schemeClr val="bg1"/>
            </a:solidFill>
          </a:ln>
        </p:spPr>
      </p:pic>
      <p:pic>
        <p:nvPicPr>
          <p:cNvPr id="4" name="Picture 3">
            <a:extLst>
              <a:ext uri="{FF2B5EF4-FFF2-40B4-BE49-F238E27FC236}">
                <a16:creationId xmlns:a16="http://schemas.microsoft.com/office/drawing/2014/main" id="{88D62304-D624-BFA9-B187-4282ED197875}"/>
              </a:ext>
            </a:extLst>
          </p:cNvPr>
          <p:cNvPicPr>
            <a:picLocks noChangeAspect="1"/>
          </p:cNvPicPr>
          <p:nvPr/>
        </p:nvPicPr>
        <p:blipFill>
          <a:blip r:embed="rId5"/>
          <a:srcRect/>
          <a:stretch/>
        </p:blipFill>
        <p:spPr>
          <a:xfrm>
            <a:off x="409038" y="5658350"/>
            <a:ext cx="713837" cy="713837"/>
          </a:xfrm>
          <a:prstGeom prst="rect">
            <a:avLst/>
          </a:prstGeom>
          <a:ln w="25400">
            <a:solidFill>
              <a:schemeClr val="bg1"/>
            </a:solidFill>
          </a:ln>
        </p:spPr>
      </p:pic>
      <p:pic>
        <p:nvPicPr>
          <p:cNvPr id="5" name="Picture 4">
            <a:extLst>
              <a:ext uri="{FF2B5EF4-FFF2-40B4-BE49-F238E27FC236}">
                <a16:creationId xmlns:a16="http://schemas.microsoft.com/office/drawing/2014/main" id="{C3D095B7-5E86-14E1-0BBA-830CCAC5A977}"/>
              </a:ext>
            </a:extLst>
          </p:cNvPr>
          <p:cNvPicPr>
            <a:picLocks noChangeAspect="1"/>
          </p:cNvPicPr>
          <p:nvPr/>
        </p:nvPicPr>
        <p:blipFill>
          <a:blip r:embed="rId3"/>
          <a:srcRect/>
          <a:stretch/>
        </p:blipFill>
        <p:spPr>
          <a:xfrm>
            <a:off x="3238487" y="5816541"/>
            <a:ext cx="713837" cy="713837"/>
          </a:xfrm>
          <a:prstGeom prst="rect">
            <a:avLst/>
          </a:prstGeom>
          <a:ln w="25400">
            <a:solidFill>
              <a:schemeClr val="bg1"/>
            </a:solidFill>
          </a:ln>
        </p:spPr>
      </p:pic>
      <p:pic>
        <p:nvPicPr>
          <p:cNvPr id="6" name="Picture 5">
            <a:extLst>
              <a:ext uri="{FF2B5EF4-FFF2-40B4-BE49-F238E27FC236}">
                <a16:creationId xmlns:a16="http://schemas.microsoft.com/office/drawing/2014/main" id="{0BA979D0-F349-A4BB-4F37-EFF9087FF1AF}"/>
              </a:ext>
            </a:extLst>
          </p:cNvPr>
          <p:cNvPicPr>
            <a:picLocks noChangeAspect="1"/>
          </p:cNvPicPr>
          <p:nvPr/>
        </p:nvPicPr>
        <p:blipFill>
          <a:blip r:embed="rId4"/>
          <a:srcRect/>
          <a:stretch/>
        </p:blipFill>
        <p:spPr>
          <a:xfrm>
            <a:off x="1935780" y="5816541"/>
            <a:ext cx="713837" cy="713837"/>
          </a:xfrm>
          <a:prstGeom prst="rect">
            <a:avLst/>
          </a:prstGeom>
          <a:ln w="25400">
            <a:solidFill>
              <a:schemeClr val="bg1"/>
            </a:solidFill>
          </a:ln>
        </p:spPr>
      </p:pic>
      <p:pic>
        <p:nvPicPr>
          <p:cNvPr id="7" name="Picture 6">
            <a:extLst>
              <a:ext uri="{FF2B5EF4-FFF2-40B4-BE49-F238E27FC236}">
                <a16:creationId xmlns:a16="http://schemas.microsoft.com/office/drawing/2014/main" id="{933B60EF-3BA5-F001-D41B-DEA75F5E61BD}"/>
              </a:ext>
            </a:extLst>
          </p:cNvPr>
          <p:cNvPicPr>
            <a:picLocks noChangeAspect="1"/>
          </p:cNvPicPr>
          <p:nvPr/>
        </p:nvPicPr>
        <p:blipFill>
          <a:blip r:embed="rId5"/>
          <a:srcRect/>
          <a:stretch/>
        </p:blipFill>
        <p:spPr>
          <a:xfrm>
            <a:off x="546824" y="5846241"/>
            <a:ext cx="713837" cy="713837"/>
          </a:xfrm>
          <a:prstGeom prst="rect">
            <a:avLst/>
          </a:prstGeom>
          <a:ln w="25400">
            <a:solidFill>
              <a:schemeClr val="bg1"/>
            </a:solidFill>
          </a:ln>
        </p:spPr>
      </p:pic>
      <p:pic>
        <p:nvPicPr>
          <p:cNvPr id="8" name="Picture 7">
            <a:extLst>
              <a:ext uri="{FF2B5EF4-FFF2-40B4-BE49-F238E27FC236}">
                <a16:creationId xmlns:a16="http://schemas.microsoft.com/office/drawing/2014/main" id="{CE4C3726-D8DB-8274-C2A0-E4360A00EDCF}"/>
              </a:ext>
            </a:extLst>
          </p:cNvPr>
          <p:cNvPicPr>
            <a:picLocks noChangeAspect="1"/>
          </p:cNvPicPr>
          <p:nvPr/>
        </p:nvPicPr>
        <p:blipFill>
          <a:blip r:embed="rId3"/>
          <a:srcRect/>
          <a:stretch/>
        </p:blipFill>
        <p:spPr>
          <a:xfrm>
            <a:off x="3363747" y="5979379"/>
            <a:ext cx="713837" cy="713837"/>
          </a:xfrm>
          <a:prstGeom prst="rect">
            <a:avLst/>
          </a:prstGeom>
          <a:ln w="25400">
            <a:solidFill>
              <a:schemeClr val="bg1"/>
            </a:solidFill>
          </a:ln>
        </p:spPr>
      </p:pic>
      <p:pic>
        <p:nvPicPr>
          <p:cNvPr id="10" name="Picture 9">
            <a:extLst>
              <a:ext uri="{FF2B5EF4-FFF2-40B4-BE49-F238E27FC236}">
                <a16:creationId xmlns:a16="http://schemas.microsoft.com/office/drawing/2014/main" id="{96C344FD-54ED-1E7C-42FB-DA08A69781BC}"/>
              </a:ext>
            </a:extLst>
          </p:cNvPr>
          <p:cNvPicPr>
            <a:picLocks noChangeAspect="1"/>
          </p:cNvPicPr>
          <p:nvPr/>
        </p:nvPicPr>
        <p:blipFill>
          <a:blip r:embed="rId4"/>
          <a:srcRect/>
          <a:stretch/>
        </p:blipFill>
        <p:spPr>
          <a:xfrm>
            <a:off x="2061040" y="5979379"/>
            <a:ext cx="713837" cy="713837"/>
          </a:xfrm>
          <a:prstGeom prst="rect">
            <a:avLst/>
          </a:prstGeom>
          <a:ln w="25400">
            <a:solidFill>
              <a:schemeClr val="bg1"/>
            </a:solidFill>
          </a:ln>
        </p:spPr>
      </p:pic>
      <p:pic>
        <p:nvPicPr>
          <p:cNvPr id="12" name="Picture 11">
            <a:extLst>
              <a:ext uri="{FF2B5EF4-FFF2-40B4-BE49-F238E27FC236}">
                <a16:creationId xmlns:a16="http://schemas.microsoft.com/office/drawing/2014/main" id="{ABEFE84B-C90D-0279-B335-04AE2113CE57}"/>
              </a:ext>
            </a:extLst>
          </p:cNvPr>
          <p:cNvPicPr>
            <a:picLocks noChangeAspect="1"/>
          </p:cNvPicPr>
          <p:nvPr/>
        </p:nvPicPr>
        <p:blipFill>
          <a:blip r:embed="rId5"/>
          <a:srcRect/>
          <a:stretch/>
        </p:blipFill>
        <p:spPr>
          <a:xfrm>
            <a:off x="672084" y="6009079"/>
            <a:ext cx="713837" cy="713837"/>
          </a:xfrm>
          <a:prstGeom prst="rect">
            <a:avLst/>
          </a:prstGeom>
          <a:ln w="25400">
            <a:solidFill>
              <a:schemeClr val="bg1"/>
            </a:solidFill>
          </a:ln>
        </p:spPr>
      </p:pic>
      <p:pic>
        <p:nvPicPr>
          <p:cNvPr id="14" name="Picture 13">
            <a:extLst>
              <a:ext uri="{FF2B5EF4-FFF2-40B4-BE49-F238E27FC236}">
                <a16:creationId xmlns:a16="http://schemas.microsoft.com/office/drawing/2014/main" id="{76116538-6086-647F-CE53-75E35F448C97}"/>
              </a:ext>
            </a:extLst>
          </p:cNvPr>
          <p:cNvPicPr>
            <a:picLocks noChangeAspect="1"/>
          </p:cNvPicPr>
          <p:nvPr/>
        </p:nvPicPr>
        <p:blipFill>
          <a:blip r:embed="rId3"/>
          <a:srcRect/>
          <a:stretch/>
        </p:blipFill>
        <p:spPr>
          <a:xfrm>
            <a:off x="3514059" y="6104639"/>
            <a:ext cx="713837" cy="713837"/>
          </a:xfrm>
          <a:prstGeom prst="rect">
            <a:avLst/>
          </a:prstGeom>
          <a:ln w="25400">
            <a:solidFill>
              <a:schemeClr val="bg1"/>
            </a:solidFill>
          </a:ln>
        </p:spPr>
      </p:pic>
      <p:pic>
        <p:nvPicPr>
          <p:cNvPr id="15" name="Picture 14">
            <a:extLst>
              <a:ext uri="{FF2B5EF4-FFF2-40B4-BE49-F238E27FC236}">
                <a16:creationId xmlns:a16="http://schemas.microsoft.com/office/drawing/2014/main" id="{AF7BA4FB-E036-4D01-2339-53AA8CE032F8}"/>
              </a:ext>
            </a:extLst>
          </p:cNvPr>
          <p:cNvPicPr>
            <a:picLocks noChangeAspect="1"/>
          </p:cNvPicPr>
          <p:nvPr/>
        </p:nvPicPr>
        <p:blipFill>
          <a:blip r:embed="rId4"/>
          <a:srcRect/>
          <a:stretch/>
        </p:blipFill>
        <p:spPr>
          <a:xfrm>
            <a:off x="2211352" y="6104639"/>
            <a:ext cx="713837" cy="713837"/>
          </a:xfrm>
          <a:prstGeom prst="rect">
            <a:avLst/>
          </a:prstGeom>
          <a:ln w="25400">
            <a:solidFill>
              <a:schemeClr val="bg1"/>
            </a:solidFill>
          </a:ln>
        </p:spPr>
      </p:pic>
      <p:pic>
        <p:nvPicPr>
          <p:cNvPr id="16" name="Picture 15">
            <a:extLst>
              <a:ext uri="{FF2B5EF4-FFF2-40B4-BE49-F238E27FC236}">
                <a16:creationId xmlns:a16="http://schemas.microsoft.com/office/drawing/2014/main" id="{64C2FAFD-83D8-D5DA-4D52-BBED85F5FC94}"/>
              </a:ext>
            </a:extLst>
          </p:cNvPr>
          <p:cNvPicPr>
            <a:picLocks noChangeAspect="1"/>
          </p:cNvPicPr>
          <p:nvPr/>
        </p:nvPicPr>
        <p:blipFill>
          <a:blip r:embed="rId5"/>
          <a:srcRect/>
          <a:stretch/>
        </p:blipFill>
        <p:spPr>
          <a:xfrm>
            <a:off x="822396" y="6134339"/>
            <a:ext cx="713837" cy="713837"/>
          </a:xfrm>
          <a:prstGeom prst="rect">
            <a:avLst/>
          </a:prstGeom>
          <a:ln w="25400">
            <a:solidFill>
              <a:schemeClr val="bg1"/>
            </a:solidFill>
          </a:ln>
        </p:spPr>
      </p:pic>
      <p:pic>
        <p:nvPicPr>
          <p:cNvPr id="18" name="Picture 17">
            <a:extLst>
              <a:ext uri="{FF2B5EF4-FFF2-40B4-BE49-F238E27FC236}">
                <a16:creationId xmlns:a16="http://schemas.microsoft.com/office/drawing/2014/main" id="{90A83808-7716-74FD-88DC-B822C14242C0}"/>
              </a:ext>
            </a:extLst>
          </p:cNvPr>
          <p:cNvPicPr>
            <a:picLocks noChangeAspect="1"/>
          </p:cNvPicPr>
          <p:nvPr/>
        </p:nvPicPr>
        <p:blipFill>
          <a:blip r:embed="rId6"/>
          <a:srcRect/>
          <a:stretch/>
        </p:blipFill>
        <p:spPr>
          <a:xfrm>
            <a:off x="7515762" y="5734699"/>
            <a:ext cx="713837" cy="713837"/>
          </a:xfrm>
          <a:prstGeom prst="rect">
            <a:avLst/>
          </a:prstGeom>
          <a:ln w="25400">
            <a:solidFill>
              <a:schemeClr val="bg1"/>
            </a:solidFill>
          </a:ln>
        </p:spPr>
      </p:pic>
      <p:pic>
        <p:nvPicPr>
          <p:cNvPr id="19" name="Picture 18">
            <a:extLst>
              <a:ext uri="{FF2B5EF4-FFF2-40B4-BE49-F238E27FC236}">
                <a16:creationId xmlns:a16="http://schemas.microsoft.com/office/drawing/2014/main" id="{C89FC019-AE66-11D4-79EF-56C6F3BAB7D3}"/>
              </a:ext>
            </a:extLst>
          </p:cNvPr>
          <p:cNvPicPr>
            <a:picLocks noChangeAspect="1"/>
          </p:cNvPicPr>
          <p:nvPr/>
        </p:nvPicPr>
        <p:blipFill>
          <a:blip r:embed="rId6"/>
          <a:srcRect/>
          <a:stretch/>
        </p:blipFill>
        <p:spPr>
          <a:xfrm>
            <a:off x="7666075" y="5872485"/>
            <a:ext cx="713837" cy="713837"/>
          </a:xfrm>
          <a:prstGeom prst="rect">
            <a:avLst/>
          </a:prstGeom>
          <a:ln w="25400">
            <a:solidFill>
              <a:schemeClr val="bg1"/>
            </a:solidFill>
          </a:ln>
        </p:spPr>
      </p:pic>
      <p:pic>
        <p:nvPicPr>
          <p:cNvPr id="20" name="Picture 19">
            <a:extLst>
              <a:ext uri="{FF2B5EF4-FFF2-40B4-BE49-F238E27FC236}">
                <a16:creationId xmlns:a16="http://schemas.microsoft.com/office/drawing/2014/main" id="{B8419FDF-847B-4494-D0C2-CE2978CCE8A6}"/>
              </a:ext>
            </a:extLst>
          </p:cNvPr>
          <p:cNvPicPr>
            <a:picLocks noChangeAspect="1"/>
          </p:cNvPicPr>
          <p:nvPr/>
        </p:nvPicPr>
        <p:blipFill>
          <a:blip r:embed="rId6"/>
          <a:srcRect/>
          <a:stretch/>
        </p:blipFill>
        <p:spPr>
          <a:xfrm>
            <a:off x="7816388" y="5985220"/>
            <a:ext cx="713837" cy="713837"/>
          </a:xfrm>
          <a:prstGeom prst="rect">
            <a:avLst/>
          </a:prstGeom>
          <a:ln w="25400">
            <a:solidFill>
              <a:schemeClr val="bg1"/>
            </a:solidFill>
          </a:ln>
        </p:spPr>
      </p:pic>
      <p:pic>
        <p:nvPicPr>
          <p:cNvPr id="21" name="Picture 20">
            <a:extLst>
              <a:ext uri="{FF2B5EF4-FFF2-40B4-BE49-F238E27FC236}">
                <a16:creationId xmlns:a16="http://schemas.microsoft.com/office/drawing/2014/main" id="{EE89C7ED-8986-8A33-8B73-C691A11E8512}"/>
              </a:ext>
            </a:extLst>
          </p:cNvPr>
          <p:cNvPicPr>
            <a:picLocks noChangeAspect="1"/>
          </p:cNvPicPr>
          <p:nvPr/>
        </p:nvPicPr>
        <p:blipFill>
          <a:blip r:embed="rId6"/>
          <a:srcRect/>
          <a:stretch/>
        </p:blipFill>
        <p:spPr>
          <a:xfrm>
            <a:off x="7929122" y="6123006"/>
            <a:ext cx="713837" cy="713837"/>
          </a:xfrm>
          <a:prstGeom prst="rect">
            <a:avLst/>
          </a:prstGeom>
          <a:ln w="25400">
            <a:solidFill>
              <a:schemeClr val="bg1"/>
            </a:solidFill>
          </a:ln>
        </p:spPr>
      </p:pic>
      <p:pic>
        <p:nvPicPr>
          <p:cNvPr id="22" name="Picture 21">
            <a:extLst>
              <a:ext uri="{FF2B5EF4-FFF2-40B4-BE49-F238E27FC236}">
                <a16:creationId xmlns:a16="http://schemas.microsoft.com/office/drawing/2014/main" id="{CB5BF76F-BEB3-0447-EB67-BBE0A60B3BB3}"/>
              </a:ext>
            </a:extLst>
          </p:cNvPr>
          <p:cNvPicPr>
            <a:picLocks noChangeAspect="1"/>
          </p:cNvPicPr>
          <p:nvPr/>
        </p:nvPicPr>
        <p:blipFill>
          <a:blip r:embed="rId6"/>
          <a:srcRect/>
          <a:stretch/>
        </p:blipFill>
        <p:spPr>
          <a:xfrm>
            <a:off x="9043938" y="5571861"/>
            <a:ext cx="713837" cy="713837"/>
          </a:xfrm>
          <a:prstGeom prst="rect">
            <a:avLst/>
          </a:prstGeom>
          <a:ln w="25400">
            <a:solidFill>
              <a:schemeClr val="bg1"/>
            </a:solidFill>
          </a:ln>
        </p:spPr>
      </p:pic>
      <p:pic>
        <p:nvPicPr>
          <p:cNvPr id="23" name="Picture 22">
            <a:extLst>
              <a:ext uri="{FF2B5EF4-FFF2-40B4-BE49-F238E27FC236}">
                <a16:creationId xmlns:a16="http://schemas.microsoft.com/office/drawing/2014/main" id="{9C7AABD9-9590-3E0B-4E51-6C2198615812}"/>
              </a:ext>
            </a:extLst>
          </p:cNvPr>
          <p:cNvPicPr>
            <a:picLocks noChangeAspect="1"/>
          </p:cNvPicPr>
          <p:nvPr/>
        </p:nvPicPr>
        <p:blipFill>
          <a:blip r:embed="rId6"/>
          <a:srcRect/>
          <a:stretch/>
        </p:blipFill>
        <p:spPr>
          <a:xfrm>
            <a:off x="9169198" y="5734699"/>
            <a:ext cx="713837" cy="713837"/>
          </a:xfrm>
          <a:prstGeom prst="rect">
            <a:avLst/>
          </a:prstGeom>
          <a:ln w="25400">
            <a:solidFill>
              <a:schemeClr val="bg1"/>
            </a:solidFill>
          </a:ln>
        </p:spPr>
      </p:pic>
      <p:pic>
        <p:nvPicPr>
          <p:cNvPr id="26" name="Picture 25">
            <a:extLst>
              <a:ext uri="{FF2B5EF4-FFF2-40B4-BE49-F238E27FC236}">
                <a16:creationId xmlns:a16="http://schemas.microsoft.com/office/drawing/2014/main" id="{FE776664-9CED-E11E-3F2D-F4E2BFACD73E}"/>
              </a:ext>
            </a:extLst>
          </p:cNvPr>
          <p:cNvPicPr>
            <a:picLocks noChangeAspect="1"/>
          </p:cNvPicPr>
          <p:nvPr/>
        </p:nvPicPr>
        <p:blipFill>
          <a:blip r:embed="rId6"/>
          <a:srcRect/>
          <a:stretch/>
        </p:blipFill>
        <p:spPr>
          <a:xfrm>
            <a:off x="9319511" y="5872485"/>
            <a:ext cx="713837" cy="713837"/>
          </a:xfrm>
          <a:prstGeom prst="rect">
            <a:avLst/>
          </a:prstGeom>
          <a:ln w="25400">
            <a:solidFill>
              <a:schemeClr val="bg1"/>
            </a:solidFill>
          </a:ln>
        </p:spPr>
      </p:pic>
      <p:pic>
        <p:nvPicPr>
          <p:cNvPr id="27" name="Picture 26">
            <a:extLst>
              <a:ext uri="{FF2B5EF4-FFF2-40B4-BE49-F238E27FC236}">
                <a16:creationId xmlns:a16="http://schemas.microsoft.com/office/drawing/2014/main" id="{0A3FB04C-3BB7-88C2-3902-DBF01F7B6D49}"/>
              </a:ext>
            </a:extLst>
          </p:cNvPr>
          <p:cNvPicPr>
            <a:picLocks noChangeAspect="1"/>
          </p:cNvPicPr>
          <p:nvPr/>
        </p:nvPicPr>
        <p:blipFill>
          <a:blip r:embed="rId6"/>
          <a:srcRect/>
          <a:stretch/>
        </p:blipFill>
        <p:spPr>
          <a:xfrm>
            <a:off x="9469824" y="5985220"/>
            <a:ext cx="713837" cy="713837"/>
          </a:xfrm>
          <a:prstGeom prst="rect">
            <a:avLst/>
          </a:prstGeom>
          <a:ln w="25400">
            <a:solidFill>
              <a:schemeClr val="bg1"/>
            </a:solidFill>
          </a:ln>
        </p:spPr>
      </p:pic>
      <p:pic>
        <p:nvPicPr>
          <p:cNvPr id="30" name="Picture 29">
            <a:extLst>
              <a:ext uri="{FF2B5EF4-FFF2-40B4-BE49-F238E27FC236}">
                <a16:creationId xmlns:a16="http://schemas.microsoft.com/office/drawing/2014/main" id="{D51EFF90-9D7D-F955-F556-0CA43DDEDD2E}"/>
              </a:ext>
            </a:extLst>
          </p:cNvPr>
          <p:cNvPicPr>
            <a:picLocks noChangeAspect="1"/>
          </p:cNvPicPr>
          <p:nvPr/>
        </p:nvPicPr>
        <p:blipFill>
          <a:blip r:embed="rId6"/>
          <a:srcRect/>
          <a:stretch/>
        </p:blipFill>
        <p:spPr>
          <a:xfrm>
            <a:off x="9582558" y="6123006"/>
            <a:ext cx="713837" cy="713837"/>
          </a:xfrm>
          <a:prstGeom prst="rect">
            <a:avLst/>
          </a:prstGeom>
          <a:ln w="25400">
            <a:solidFill>
              <a:schemeClr val="bg1"/>
            </a:solidFill>
          </a:ln>
        </p:spPr>
      </p:pic>
      <p:pic>
        <p:nvPicPr>
          <p:cNvPr id="31" name="Picture 30">
            <a:extLst>
              <a:ext uri="{FF2B5EF4-FFF2-40B4-BE49-F238E27FC236}">
                <a16:creationId xmlns:a16="http://schemas.microsoft.com/office/drawing/2014/main" id="{45F00EC9-FB8E-3E6C-C2D3-8FC8273DA112}"/>
              </a:ext>
            </a:extLst>
          </p:cNvPr>
          <p:cNvPicPr>
            <a:picLocks noChangeAspect="1"/>
          </p:cNvPicPr>
          <p:nvPr/>
        </p:nvPicPr>
        <p:blipFill>
          <a:blip r:embed="rId6"/>
          <a:srcRect/>
          <a:stretch/>
        </p:blipFill>
        <p:spPr>
          <a:xfrm>
            <a:off x="10722425" y="5571861"/>
            <a:ext cx="713837" cy="713837"/>
          </a:xfrm>
          <a:prstGeom prst="rect">
            <a:avLst/>
          </a:prstGeom>
          <a:ln w="25400">
            <a:solidFill>
              <a:schemeClr val="bg1"/>
            </a:solidFill>
          </a:ln>
        </p:spPr>
      </p:pic>
      <p:pic>
        <p:nvPicPr>
          <p:cNvPr id="32" name="Picture 31">
            <a:extLst>
              <a:ext uri="{FF2B5EF4-FFF2-40B4-BE49-F238E27FC236}">
                <a16:creationId xmlns:a16="http://schemas.microsoft.com/office/drawing/2014/main" id="{ED5354DD-FB4F-AC6A-3CA1-9AF766CD7496}"/>
              </a:ext>
            </a:extLst>
          </p:cNvPr>
          <p:cNvPicPr>
            <a:picLocks noChangeAspect="1"/>
          </p:cNvPicPr>
          <p:nvPr/>
        </p:nvPicPr>
        <p:blipFill>
          <a:blip r:embed="rId6"/>
          <a:srcRect/>
          <a:stretch/>
        </p:blipFill>
        <p:spPr>
          <a:xfrm>
            <a:off x="10847685" y="5734699"/>
            <a:ext cx="713837" cy="713837"/>
          </a:xfrm>
          <a:prstGeom prst="rect">
            <a:avLst/>
          </a:prstGeom>
          <a:ln w="25400">
            <a:solidFill>
              <a:schemeClr val="bg1"/>
            </a:solidFill>
          </a:ln>
        </p:spPr>
      </p:pic>
      <p:pic>
        <p:nvPicPr>
          <p:cNvPr id="33" name="Picture 32">
            <a:extLst>
              <a:ext uri="{FF2B5EF4-FFF2-40B4-BE49-F238E27FC236}">
                <a16:creationId xmlns:a16="http://schemas.microsoft.com/office/drawing/2014/main" id="{35E742C9-1E4B-F8C5-A1EB-320CF9D3EF1B}"/>
              </a:ext>
            </a:extLst>
          </p:cNvPr>
          <p:cNvPicPr>
            <a:picLocks noChangeAspect="1"/>
          </p:cNvPicPr>
          <p:nvPr/>
        </p:nvPicPr>
        <p:blipFill>
          <a:blip r:embed="rId6"/>
          <a:srcRect/>
          <a:stretch/>
        </p:blipFill>
        <p:spPr>
          <a:xfrm>
            <a:off x="10997998" y="5872485"/>
            <a:ext cx="713837" cy="713837"/>
          </a:xfrm>
          <a:prstGeom prst="rect">
            <a:avLst/>
          </a:prstGeom>
          <a:ln w="25400">
            <a:solidFill>
              <a:schemeClr val="bg1"/>
            </a:solidFill>
          </a:ln>
        </p:spPr>
      </p:pic>
      <p:pic>
        <p:nvPicPr>
          <p:cNvPr id="59" name="Picture 58">
            <a:extLst>
              <a:ext uri="{FF2B5EF4-FFF2-40B4-BE49-F238E27FC236}">
                <a16:creationId xmlns:a16="http://schemas.microsoft.com/office/drawing/2014/main" id="{34A9C34B-7FCF-1ED3-E17E-BD60E11A43B9}"/>
              </a:ext>
            </a:extLst>
          </p:cNvPr>
          <p:cNvPicPr>
            <a:picLocks noChangeAspect="1"/>
          </p:cNvPicPr>
          <p:nvPr/>
        </p:nvPicPr>
        <p:blipFill>
          <a:blip r:embed="rId6"/>
          <a:srcRect/>
          <a:stretch/>
        </p:blipFill>
        <p:spPr>
          <a:xfrm>
            <a:off x="11148311" y="5985220"/>
            <a:ext cx="713837" cy="713837"/>
          </a:xfrm>
          <a:prstGeom prst="rect">
            <a:avLst/>
          </a:prstGeom>
          <a:ln w="25400">
            <a:solidFill>
              <a:schemeClr val="bg1"/>
            </a:solidFill>
          </a:ln>
        </p:spPr>
      </p:pic>
      <p:pic>
        <p:nvPicPr>
          <p:cNvPr id="60" name="Picture 59">
            <a:extLst>
              <a:ext uri="{FF2B5EF4-FFF2-40B4-BE49-F238E27FC236}">
                <a16:creationId xmlns:a16="http://schemas.microsoft.com/office/drawing/2014/main" id="{D0BBD3B5-6517-2B24-4624-FA57352E7F97}"/>
              </a:ext>
            </a:extLst>
          </p:cNvPr>
          <p:cNvPicPr>
            <a:picLocks noChangeAspect="1"/>
          </p:cNvPicPr>
          <p:nvPr/>
        </p:nvPicPr>
        <p:blipFill>
          <a:blip r:embed="rId6"/>
          <a:srcRect/>
          <a:stretch/>
        </p:blipFill>
        <p:spPr>
          <a:xfrm>
            <a:off x="11261045" y="6123006"/>
            <a:ext cx="713837" cy="713837"/>
          </a:xfrm>
          <a:prstGeom prst="rect">
            <a:avLst/>
          </a:prstGeom>
          <a:ln w="25400">
            <a:solidFill>
              <a:schemeClr val="bg1"/>
            </a:solidFill>
          </a:ln>
        </p:spPr>
      </p:pic>
    </p:spTree>
    <p:extLst>
      <p:ext uri="{BB962C8B-B14F-4D97-AF65-F5344CB8AC3E}">
        <p14:creationId xmlns:p14="http://schemas.microsoft.com/office/powerpoint/2010/main" val="1848523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C4DEC-A70F-339D-BAC4-FA3E9749B1FA}"/>
              </a:ext>
            </a:extLst>
          </p:cNvPr>
          <p:cNvSpPr>
            <a:spLocks noGrp="1"/>
          </p:cNvSpPr>
          <p:nvPr>
            <p:ph type="title"/>
          </p:nvPr>
        </p:nvSpPr>
        <p:spPr>
          <a:xfrm>
            <a:off x="576196" y="237298"/>
            <a:ext cx="11615803" cy="887478"/>
          </a:xfrm>
        </p:spPr>
        <p:txBody>
          <a:bodyPr>
            <a:normAutofit/>
          </a:bodyPr>
          <a:lstStyle/>
          <a:p>
            <a:r>
              <a:rPr lang="en-US" sz="4000" b="1" dirty="0">
                <a:solidFill>
                  <a:srgbClr val="FF6D00"/>
                </a:solidFill>
                <a:effectLst/>
                <a:latin typeface="Sora" pitchFamily="2" charset="77"/>
                <a:ea typeface="Arial" panose="020B0604020202020204" pitchFamily="34" charset="0"/>
              </a:rPr>
              <a:t>Discussion Questions</a:t>
            </a:r>
            <a:endParaRPr lang="en-US" sz="8000" dirty="0">
              <a:solidFill>
                <a:srgbClr val="FF6D00"/>
              </a:solidFill>
              <a:latin typeface="Sora" pitchFamily="2" charset="77"/>
            </a:endParaRPr>
          </a:p>
        </p:txBody>
      </p:sp>
      <p:sp>
        <p:nvSpPr>
          <p:cNvPr id="3" name="Content Placeholder 2">
            <a:extLst>
              <a:ext uri="{FF2B5EF4-FFF2-40B4-BE49-F238E27FC236}">
                <a16:creationId xmlns:a16="http://schemas.microsoft.com/office/drawing/2014/main" id="{24FDF2F1-9117-698F-469B-CC9D83CDE4EC}"/>
              </a:ext>
            </a:extLst>
          </p:cNvPr>
          <p:cNvSpPr>
            <a:spLocks noGrp="1"/>
          </p:cNvSpPr>
          <p:nvPr>
            <p:ph idx="1"/>
          </p:nvPr>
        </p:nvSpPr>
        <p:spPr>
          <a:xfrm>
            <a:off x="576196" y="1124776"/>
            <a:ext cx="10515600" cy="5223472"/>
          </a:xfrm>
        </p:spPr>
        <p:txBody>
          <a:bodyPr>
            <a:normAutofit fontScale="92500" lnSpcReduction="20000"/>
          </a:bodyPr>
          <a:lstStyle/>
          <a:p>
            <a:pPr marL="342900" marR="0" lvl="0" indent="-342900">
              <a:lnSpc>
                <a:spcPct val="115000"/>
              </a:lnSpc>
              <a:buFont typeface="+mj-lt"/>
              <a:buAutoNum type="arabicPeriod"/>
            </a:pPr>
            <a:r>
              <a:rPr lang="en-US" sz="1800" dirty="0">
                <a:effectLst/>
                <a:latin typeface="Arial" panose="020B0604020202020204" pitchFamily="34" charset="0"/>
                <a:ea typeface="Arial" panose="020B0604020202020204" pitchFamily="34" charset="0"/>
              </a:rPr>
              <a:t>Did you notice any patterns or trends in the collective results of all players in the game? Which students are more likely to finish within one or two semesters? Which students take longer or are more likely to drop out? What factors contribute to these patterns?</a:t>
            </a:r>
          </a:p>
          <a:p>
            <a:pPr marL="342900" marR="0" lvl="0" indent="-342900">
              <a:lnSpc>
                <a:spcPct val="115000"/>
              </a:lnSpc>
              <a:buFont typeface="+mj-lt"/>
              <a:buAutoNum type="arabicPeriod"/>
            </a:pPr>
            <a:r>
              <a:rPr lang="en-US" sz="1800" dirty="0">
                <a:effectLst/>
                <a:latin typeface="Arial" panose="020B0604020202020204" pitchFamily="34" charset="0"/>
                <a:ea typeface="Arial" panose="020B0604020202020204" pitchFamily="34" charset="0"/>
              </a:rPr>
              <a:t>How did being placed in either a traditional prerequisite </a:t>
            </a:r>
            <a:r>
              <a:rPr lang="en-US" sz="1800" dirty="0">
                <a:latin typeface="Arial" panose="020B0604020202020204" pitchFamily="34" charset="0"/>
                <a:ea typeface="Arial" panose="020B0604020202020204" pitchFamily="34" charset="0"/>
              </a:rPr>
              <a:t>r</a:t>
            </a:r>
            <a:r>
              <a:rPr lang="en-US" sz="1800" dirty="0">
                <a:effectLst/>
                <a:latin typeface="Arial" panose="020B0604020202020204" pitchFamily="34" charset="0"/>
                <a:ea typeface="Arial" panose="020B0604020202020204" pitchFamily="34" charset="0"/>
              </a:rPr>
              <a:t>emediation course or a </a:t>
            </a:r>
            <a:r>
              <a:rPr lang="en-US" sz="1800" dirty="0" err="1">
                <a:latin typeface="Arial" panose="020B0604020202020204" pitchFamily="34" charset="0"/>
                <a:ea typeface="Arial" panose="020B0604020202020204" pitchFamily="34" charset="0"/>
              </a:rPr>
              <a:t>c</a:t>
            </a:r>
            <a:r>
              <a:rPr lang="en-US" sz="1800" dirty="0" err="1">
                <a:effectLst/>
                <a:latin typeface="Arial" panose="020B0604020202020204" pitchFamily="34" charset="0"/>
                <a:ea typeface="Arial" panose="020B0604020202020204" pitchFamily="34" charset="0"/>
              </a:rPr>
              <a:t>oreq</a:t>
            </a:r>
            <a:r>
              <a:rPr lang="en-US" sz="1800" dirty="0">
                <a:effectLst/>
                <a:latin typeface="Arial" panose="020B0604020202020204" pitchFamily="34" charset="0"/>
                <a:ea typeface="Arial" panose="020B0604020202020204" pitchFamily="34" charset="0"/>
              </a:rPr>
              <a:t> </a:t>
            </a:r>
            <a:r>
              <a:rPr lang="en-US" sz="1800" dirty="0">
                <a:latin typeface="Arial" panose="020B0604020202020204" pitchFamily="34" charset="0"/>
                <a:ea typeface="Arial" panose="020B0604020202020204" pitchFamily="34" charset="0"/>
              </a:rPr>
              <a:t>c</a:t>
            </a:r>
            <a:r>
              <a:rPr lang="en-US" sz="1800" dirty="0">
                <a:effectLst/>
                <a:latin typeface="Arial" panose="020B0604020202020204" pitchFamily="34" charset="0"/>
                <a:ea typeface="Arial" panose="020B0604020202020204" pitchFamily="34" charset="0"/>
              </a:rPr>
              <a:t>ourse affect your own progress in reaching and completing the College-Level Gateway Course within two semesters? Within four semesters? Does corequisite support provide a structural solution to improve student success?</a:t>
            </a:r>
          </a:p>
          <a:p>
            <a:pPr marL="342900" marR="0" lvl="0" indent="-342900">
              <a:lnSpc>
                <a:spcPct val="115000"/>
              </a:lnSpc>
              <a:buFont typeface="+mj-lt"/>
              <a:buAutoNum type="arabicPeriod"/>
            </a:pPr>
            <a:r>
              <a:rPr lang="en-US" sz="1800" dirty="0">
                <a:effectLst/>
                <a:latin typeface="Arial" panose="020B0604020202020204" pitchFamily="34" charset="0"/>
                <a:ea typeface="Arial" panose="020B0604020202020204" pitchFamily="34" charset="0"/>
              </a:rPr>
              <a:t>How do your college’s structures and supports help students succeed—or make it harder for student to succeed? </a:t>
            </a:r>
          </a:p>
          <a:p>
            <a:pPr marL="342900" marR="0" lvl="0" indent="-342900">
              <a:lnSpc>
                <a:spcPct val="115000"/>
              </a:lnSpc>
              <a:buFont typeface="+mj-lt"/>
              <a:buAutoNum type="arabicPeriod"/>
            </a:pPr>
            <a:r>
              <a:rPr lang="en-US" sz="1800" dirty="0">
                <a:effectLst/>
                <a:latin typeface="Arial" panose="020B0604020202020204" pitchFamily="34" charset="0"/>
                <a:ea typeface="Arial" panose="020B0604020202020204" pitchFamily="34" charset="0"/>
              </a:rPr>
              <a:t>When this game is played multiple times, there tend to be more dropouts than students who take five or six semesters to complete the College-Level Gateway Course. Why do you think this occurs? Do these results match the real-world results seen among students at our institution?</a:t>
            </a:r>
          </a:p>
          <a:p>
            <a:pPr marL="342900" marR="0" lvl="0" indent="-342900">
              <a:lnSpc>
                <a:spcPct val="115000"/>
              </a:lnSpc>
              <a:buFont typeface="+mj-lt"/>
              <a:buAutoNum type="arabicPeriod"/>
            </a:pPr>
            <a:r>
              <a:rPr lang="en-US" sz="1800" dirty="0">
                <a:effectLst/>
                <a:latin typeface="Arial" panose="020B0604020202020204" pitchFamily="34" charset="0"/>
                <a:ea typeface="Arial" panose="020B0604020202020204" pitchFamily="34" charset="0"/>
              </a:rPr>
              <a:t>How does remediation affect the cost (time and money) of education for students? How do different structures for remediation affect this cost? </a:t>
            </a:r>
          </a:p>
          <a:p>
            <a:pPr marL="342900" marR="0" lvl="0" indent="-342900">
              <a:lnSpc>
                <a:spcPct val="115000"/>
              </a:lnSpc>
              <a:buFont typeface="+mj-lt"/>
              <a:buAutoNum type="arabicPeriod"/>
            </a:pPr>
            <a:r>
              <a:rPr lang="en-US" sz="1800" dirty="0">
                <a:effectLst/>
                <a:latin typeface="Arial" panose="020B0604020202020204" pitchFamily="34" charset="0"/>
                <a:ea typeface="Arial" panose="020B0604020202020204" pitchFamily="34" charset="0"/>
              </a:rPr>
              <a:t>Compare the experiences of students who passed the College-Level Gateway Course in one semester with those who took longer to reach and complete a College-Level Gateway Course. How do different structures for remediation affect students’ perceptions of your college and their own ability to learn and succeed? </a:t>
            </a:r>
          </a:p>
        </p:txBody>
      </p:sp>
      <p:pic>
        <p:nvPicPr>
          <p:cNvPr id="4" name="Picture 3">
            <a:extLst>
              <a:ext uri="{FF2B5EF4-FFF2-40B4-BE49-F238E27FC236}">
                <a16:creationId xmlns:a16="http://schemas.microsoft.com/office/drawing/2014/main" id="{EF06BA61-A7CC-6FDC-BC7D-701EE52CF53F}"/>
              </a:ext>
            </a:extLst>
          </p:cNvPr>
          <p:cNvPicPr>
            <a:picLocks noChangeAspect="1"/>
          </p:cNvPicPr>
          <p:nvPr/>
        </p:nvPicPr>
        <p:blipFill>
          <a:blip r:embed="rId2"/>
          <a:stretch>
            <a:fillRect/>
          </a:stretch>
        </p:blipFill>
        <p:spPr>
          <a:xfrm>
            <a:off x="9787168" y="392853"/>
            <a:ext cx="2267047" cy="576368"/>
          </a:xfrm>
          <a:prstGeom prst="rect">
            <a:avLst/>
          </a:prstGeom>
        </p:spPr>
      </p:pic>
    </p:spTree>
    <p:extLst>
      <p:ext uri="{BB962C8B-B14F-4D97-AF65-F5344CB8AC3E}">
        <p14:creationId xmlns:p14="http://schemas.microsoft.com/office/powerpoint/2010/main" val="3870098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B41CF8-554E-F83D-F6A1-FCE4B0EF8B0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AB0D8A-97F6-EE97-1C17-67BCDC36E6DA}"/>
              </a:ext>
            </a:extLst>
          </p:cNvPr>
          <p:cNvSpPr>
            <a:spLocks noGrp="1"/>
          </p:cNvSpPr>
          <p:nvPr>
            <p:ph idx="1"/>
          </p:nvPr>
        </p:nvSpPr>
        <p:spPr>
          <a:xfrm>
            <a:off x="838200" y="1124775"/>
            <a:ext cx="10515600" cy="5297045"/>
          </a:xfrm>
        </p:spPr>
        <p:txBody>
          <a:bodyPr>
            <a:normAutofit fontScale="92500" lnSpcReduction="20000"/>
          </a:bodyPr>
          <a:lstStyle/>
          <a:p>
            <a:pPr marL="342900" marR="0" lvl="0" indent="-342900">
              <a:lnSpc>
                <a:spcPct val="115000"/>
              </a:lnSpc>
              <a:buFont typeface="+mj-lt"/>
              <a:buAutoNum type="arabicPeriod" startAt="7"/>
            </a:pPr>
            <a:r>
              <a:rPr lang="en-US" sz="1800" dirty="0">
                <a:effectLst/>
                <a:latin typeface="Arial" panose="020B0604020202020204" pitchFamily="34" charset="0"/>
                <a:ea typeface="Arial" panose="020B0604020202020204" pitchFamily="34" charset="0"/>
              </a:rPr>
              <a:t>For those who completed the game quickly, what was it like to observe your peers dropping out, stopping out, or taking longer to finish? For those who took longer to complete the game or dropped out, what was it like to see your peers go farther or finish faster than you did?</a:t>
            </a:r>
          </a:p>
          <a:p>
            <a:pPr marL="342900" marR="0" lvl="0" indent="-342900">
              <a:lnSpc>
                <a:spcPct val="115000"/>
              </a:lnSpc>
              <a:buFont typeface="+mj-lt"/>
              <a:buAutoNum type="arabicPeriod" startAt="7"/>
            </a:pPr>
            <a:r>
              <a:rPr lang="en-US" sz="1800" dirty="0">
                <a:effectLst/>
                <a:latin typeface="Arial" panose="020B0604020202020204" pitchFamily="34" charset="0"/>
                <a:ea typeface="Arial" panose="020B0604020202020204" pitchFamily="34" charset="0"/>
              </a:rPr>
              <a:t>At your institution, are certain groups of students disproportionately assigned to remediation? What impact do these placements have on historically excluded students, students from under-resourced communities, first-generation students, and returning adult learners?</a:t>
            </a:r>
          </a:p>
          <a:p>
            <a:pPr marL="342900" marR="0" lvl="0" indent="-342900">
              <a:lnSpc>
                <a:spcPct val="115000"/>
              </a:lnSpc>
              <a:buFont typeface="+mj-lt"/>
              <a:buAutoNum type="arabicPeriod" startAt="7"/>
            </a:pPr>
            <a:r>
              <a:rPr lang="en-US" sz="1800" dirty="0">
                <a:effectLst/>
                <a:latin typeface="Arial" panose="020B0604020202020204" pitchFamily="34" charset="0"/>
                <a:ea typeface="Arial" panose="020B0604020202020204" pitchFamily="34" charset="0"/>
              </a:rPr>
              <a:t>Do college placement policies foster successful remediation on your campus? Can the policies be changed to be more student centered? To focus more on strengths than weaknesses?</a:t>
            </a:r>
          </a:p>
          <a:p>
            <a:pPr marL="342900" marR="0" lvl="0" indent="-342900">
              <a:lnSpc>
                <a:spcPct val="115000"/>
              </a:lnSpc>
              <a:buFont typeface="+mj-lt"/>
              <a:buAutoNum type="arabicPeriod" startAt="7"/>
            </a:pPr>
            <a:r>
              <a:rPr lang="en-US" sz="1800" dirty="0">
                <a:effectLst/>
                <a:latin typeface="Arial" panose="020B0604020202020204" pitchFamily="34" charset="0"/>
                <a:ea typeface="Arial" panose="020B0604020202020204" pitchFamily="34" charset="0"/>
              </a:rPr>
              <a:t>Students in the </a:t>
            </a:r>
            <a:r>
              <a:rPr lang="en-US" sz="1800" dirty="0" err="1">
                <a:effectLst/>
                <a:latin typeface="Arial" panose="020B0604020202020204" pitchFamily="34" charset="0"/>
                <a:ea typeface="Arial" panose="020B0604020202020204" pitchFamily="34" charset="0"/>
              </a:rPr>
              <a:t>Coreq</a:t>
            </a:r>
            <a:r>
              <a:rPr lang="en-US" sz="1800" dirty="0">
                <a:effectLst/>
                <a:latin typeface="Arial" panose="020B0604020202020204" pitchFamily="34" charset="0"/>
                <a:ea typeface="Arial" panose="020B0604020202020204" pitchFamily="34" charset="0"/>
              </a:rPr>
              <a:t> Course earned two Success Points when pairing Pedagogy Cards and Support Cards, whereas everyone else earned one Success Point for that pairing. Why do you think the game was designed in this way? How should </a:t>
            </a:r>
            <a:r>
              <a:rPr lang="en-US" sz="1800" dirty="0" err="1">
                <a:effectLst/>
                <a:latin typeface="Arial" panose="020B0604020202020204" pitchFamily="34" charset="0"/>
                <a:ea typeface="Arial" panose="020B0604020202020204" pitchFamily="34" charset="0"/>
              </a:rPr>
              <a:t>coreq</a:t>
            </a:r>
            <a:r>
              <a:rPr lang="en-US" sz="1800" dirty="0">
                <a:effectLst/>
                <a:latin typeface="Arial" panose="020B0604020202020204" pitchFamily="34" charset="0"/>
                <a:ea typeface="Arial" panose="020B0604020202020204" pitchFamily="34" charset="0"/>
              </a:rPr>
              <a:t> courses be optimized in design and instruction to elevate student success?</a:t>
            </a:r>
          </a:p>
          <a:p>
            <a:pPr marL="342900" marR="0" lvl="0" indent="-342900">
              <a:lnSpc>
                <a:spcPct val="115000"/>
              </a:lnSpc>
              <a:buFont typeface="+mj-lt"/>
              <a:buAutoNum type="arabicPeriod" startAt="7"/>
            </a:pPr>
            <a:r>
              <a:rPr lang="en-US" sz="1800" dirty="0">
                <a:effectLst/>
                <a:latin typeface="Arial" panose="020B0604020202020204" pitchFamily="34" charset="0"/>
                <a:ea typeface="Arial" panose="020B0604020202020204" pitchFamily="34" charset="0"/>
              </a:rPr>
              <a:t>As the game unfolded, did it seem like the players who began in prerequisite </a:t>
            </a:r>
            <a:r>
              <a:rPr lang="en-US" sz="1800" dirty="0">
                <a:latin typeface="Arial" panose="020B0604020202020204" pitchFamily="34" charset="0"/>
                <a:ea typeface="Arial" panose="020B0604020202020204" pitchFamily="34" charset="0"/>
              </a:rPr>
              <a:t>r</a:t>
            </a:r>
            <a:r>
              <a:rPr lang="en-US" sz="1800" dirty="0">
                <a:effectLst/>
                <a:latin typeface="Arial" panose="020B0604020202020204" pitchFamily="34" charset="0"/>
                <a:ea typeface="Arial" panose="020B0604020202020204" pitchFamily="34" charset="0"/>
              </a:rPr>
              <a:t>emediation courses had the highest risk of stopping out or dropping out? If so, why do you think that was the case? Did it seem like bad luck or part of the system?</a:t>
            </a:r>
          </a:p>
          <a:p>
            <a:pPr marL="342900" marR="0" lvl="0" indent="-342900">
              <a:lnSpc>
                <a:spcPct val="115000"/>
              </a:lnSpc>
              <a:buFont typeface="+mj-lt"/>
              <a:buAutoNum type="arabicPeriod" startAt="7"/>
            </a:pPr>
            <a:r>
              <a:rPr lang="en-US" sz="1800" dirty="0">
                <a:effectLst/>
                <a:latin typeface="Arial" panose="020B0604020202020204" pitchFamily="34" charset="0"/>
                <a:ea typeface="Arial" panose="020B0604020202020204" pitchFamily="34" charset="0"/>
              </a:rPr>
              <a:t>During the game, you may have had semesters during which you excelled and others during which you faced many challenges and obstacles. How does this variation relate to the experiences that students at your college face?</a:t>
            </a:r>
          </a:p>
        </p:txBody>
      </p:sp>
      <p:sp>
        <p:nvSpPr>
          <p:cNvPr id="6" name="Title 1">
            <a:extLst>
              <a:ext uri="{FF2B5EF4-FFF2-40B4-BE49-F238E27FC236}">
                <a16:creationId xmlns:a16="http://schemas.microsoft.com/office/drawing/2014/main" id="{27F6DAE4-8DCA-34B9-8B26-5272D2675882}"/>
              </a:ext>
            </a:extLst>
          </p:cNvPr>
          <p:cNvSpPr txBox="1">
            <a:spLocks/>
          </p:cNvSpPr>
          <p:nvPr/>
        </p:nvSpPr>
        <p:spPr>
          <a:xfrm>
            <a:off x="576196" y="237298"/>
            <a:ext cx="11615803" cy="88747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a:solidFill>
                  <a:srgbClr val="FF6D00"/>
                </a:solidFill>
                <a:latin typeface="Sora" pitchFamily="2" charset="77"/>
                <a:ea typeface="Arial" panose="020B0604020202020204" pitchFamily="34" charset="0"/>
              </a:rPr>
              <a:t>Discussion Questions</a:t>
            </a:r>
            <a:endParaRPr lang="en-US" sz="8000" dirty="0">
              <a:solidFill>
                <a:srgbClr val="FF6D00"/>
              </a:solidFill>
              <a:latin typeface="Sora" pitchFamily="2" charset="77"/>
            </a:endParaRPr>
          </a:p>
        </p:txBody>
      </p:sp>
      <p:pic>
        <p:nvPicPr>
          <p:cNvPr id="2" name="Picture 1">
            <a:extLst>
              <a:ext uri="{FF2B5EF4-FFF2-40B4-BE49-F238E27FC236}">
                <a16:creationId xmlns:a16="http://schemas.microsoft.com/office/drawing/2014/main" id="{462D8E45-76C3-735E-3923-A99B421D2536}"/>
              </a:ext>
            </a:extLst>
          </p:cNvPr>
          <p:cNvPicPr>
            <a:picLocks noChangeAspect="1"/>
          </p:cNvPicPr>
          <p:nvPr/>
        </p:nvPicPr>
        <p:blipFill>
          <a:blip r:embed="rId2"/>
          <a:stretch>
            <a:fillRect/>
          </a:stretch>
        </p:blipFill>
        <p:spPr>
          <a:xfrm>
            <a:off x="9787168" y="392853"/>
            <a:ext cx="2267047" cy="576368"/>
          </a:xfrm>
          <a:prstGeom prst="rect">
            <a:avLst/>
          </a:prstGeom>
        </p:spPr>
      </p:pic>
    </p:spTree>
    <p:extLst>
      <p:ext uri="{BB962C8B-B14F-4D97-AF65-F5344CB8AC3E}">
        <p14:creationId xmlns:p14="http://schemas.microsoft.com/office/powerpoint/2010/main" val="23965393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106</TotalTime>
  <Words>520</Words>
  <Application>Microsoft Macintosh PowerPoint</Application>
  <PresentationFormat>Widescreen</PresentationFormat>
  <Paragraphs>15</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Aptos</vt:lpstr>
      <vt:lpstr>Aptos Display</vt:lpstr>
      <vt:lpstr>Arial</vt:lpstr>
      <vt:lpstr>Sora</vt:lpstr>
      <vt:lpstr>Office Theme</vt:lpstr>
      <vt:lpstr>PowerPoint Presentation</vt:lpstr>
      <vt:lpstr>Discussion Questions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Emily Yahn</dc:creator>
  <cp:lastModifiedBy>Kate Derrick</cp:lastModifiedBy>
  <cp:revision>23</cp:revision>
  <dcterms:created xsi:type="dcterms:W3CDTF">2025-01-31T16:06:10Z</dcterms:created>
  <dcterms:modified xsi:type="dcterms:W3CDTF">2025-10-08T03:58:44Z</dcterms:modified>
</cp:coreProperties>
</file>