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9" r:id="rId4"/>
    <p:sldId id="269" r:id="rId5"/>
    <p:sldId id="272" r:id="rId6"/>
    <p:sldId id="281" r:id="rId7"/>
    <p:sldId id="266" r:id="rId8"/>
    <p:sldId id="270" r:id="rId9"/>
    <p:sldId id="271" r:id="rId10"/>
    <p:sldId id="263" r:id="rId11"/>
    <p:sldId id="273" r:id="rId12"/>
    <p:sldId id="260" r:id="rId13"/>
    <p:sldId id="268" r:id="rId14"/>
    <p:sldId id="261" r:id="rId15"/>
    <p:sldId id="274" r:id="rId16"/>
    <p:sldId id="275" r:id="rId17"/>
    <p:sldId id="277" r:id="rId18"/>
    <p:sldId id="276" r:id="rId19"/>
    <p:sldId id="278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, Erik" initials="RE" lastIdx="1" clrIdx="0">
    <p:extLst>
      <p:ext uri="{19B8F6BF-5375-455C-9EA6-DF929625EA0E}">
        <p15:presenceInfo xmlns:p15="http://schemas.microsoft.com/office/powerpoint/2012/main" userId="S-1-5-21-62665781-247875009-941767090-202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37"/>
  </p:normalViewPr>
  <p:slideViewPr>
    <p:cSldViewPr snapToGrid="0" snapToObjects="1">
      <p:cViewPr varScale="1">
        <p:scale>
          <a:sx n="104" d="100"/>
          <a:sy n="104" d="100"/>
        </p:scale>
        <p:origin x="22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33884908229253E-2"/>
          <c:y val="1.4530497052510194E-2"/>
          <c:w val="0.94530382452629957"/>
          <c:h val="0.9186348112023088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311782658795705E-2"/>
                  <c:y val="-0.13163422634932767"/>
                </c:manualLayout>
              </c:layout>
              <c:tx>
                <c:rich>
                  <a:bodyPr/>
                  <a:lstStyle/>
                  <a:p>
                    <a:fld id="{0E819437-F2D2-46F5-AC91-75C2849DD4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1A1-4D7D-91F1-141812BF8EB4}"/>
                </c:ext>
              </c:extLst>
            </c:dLbl>
            <c:dLbl>
              <c:idx val="1"/>
              <c:layout>
                <c:manualLayout>
                  <c:x val="-0.15119937171750233"/>
                  <c:y val="-0.31838519104593027"/>
                </c:manualLayout>
              </c:layout>
              <c:tx>
                <c:rich>
                  <a:bodyPr/>
                  <a:lstStyle/>
                  <a:p>
                    <a:fld id="{ED5DB727-FC68-4FD2-8887-9FE0FD7E25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1A1-4D7D-91F1-141812BF8EB4}"/>
                </c:ext>
              </c:extLst>
            </c:dLbl>
            <c:dLbl>
              <c:idx val="2"/>
              <c:layout>
                <c:manualLayout>
                  <c:x val="-0.24640972994312726"/>
                  <c:y val="-0.45690348406262682"/>
                </c:manualLayout>
              </c:layout>
              <c:tx>
                <c:rich>
                  <a:bodyPr/>
                  <a:lstStyle/>
                  <a:p>
                    <a:fld id="{452855BD-DFDA-4F48-87B1-F2ADCD2C50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1A1-4D7D-91F1-141812BF8EB4}"/>
                </c:ext>
              </c:extLst>
            </c:dLbl>
            <c:dLbl>
              <c:idx val="3"/>
              <c:layout>
                <c:manualLayout>
                  <c:x val="-0.25078206324328062"/>
                  <c:y val="-0.64182546653983052"/>
                </c:manualLayout>
              </c:layout>
              <c:tx>
                <c:rich>
                  <a:bodyPr/>
                  <a:lstStyle/>
                  <a:p>
                    <a:fld id="{ABC759D9-BD09-4476-9064-0F07A36FC7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1A1-4D7D-91F1-141812BF8EB4}"/>
                </c:ext>
              </c:extLst>
            </c:dLbl>
            <c:dLbl>
              <c:idx val="4"/>
              <c:layout>
                <c:manualLayout>
                  <c:x val="-0.11404390216743973"/>
                  <c:y val="-0.67446223139629635"/>
                </c:manualLayout>
              </c:layout>
              <c:tx>
                <c:rich>
                  <a:bodyPr/>
                  <a:lstStyle/>
                  <a:p>
                    <a:fld id="{0760D1D3-3676-4DAA-AA2D-4D84515E02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1A1-4D7D-91F1-141812BF8EB4}"/>
                </c:ext>
              </c:extLst>
            </c:dLbl>
            <c:dLbl>
              <c:idx val="5"/>
              <c:layout>
                <c:manualLayout>
                  <c:x val="-4.5809622305040938E-2"/>
                  <c:y val="-0.79231364696671625"/>
                </c:manualLayout>
              </c:layout>
              <c:tx>
                <c:rich>
                  <a:bodyPr/>
                  <a:lstStyle/>
                  <a:p>
                    <a:fld id="{AF016E72-B218-4639-85D3-D538A87EBB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1A1-4D7D-91F1-141812BF8EB4}"/>
                </c:ext>
              </c:extLst>
            </c:dLbl>
            <c:dLbl>
              <c:idx val="6"/>
              <c:layout>
                <c:manualLayout>
                  <c:x val="0.11325719935147209"/>
                  <c:y val="-0.63171063539691863"/>
                </c:manualLayout>
              </c:layout>
              <c:tx>
                <c:rich>
                  <a:bodyPr/>
                  <a:lstStyle/>
                  <a:p>
                    <a:fld id="{710DCCFB-98B5-40F9-BD13-48FC6FDF98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1A1-4D7D-91F1-141812BF8EB4}"/>
                </c:ext>
              </c:extLst>
            </c:dLbl>
            <c:dLbl>
              <c:idx val="7"/>
              <c:layout>
                <c:manualLayout>
                  <c:x val="7.282737246658226E-2"/>
                  <c:y val="-0.35546317783243159"/>
                </c:manualLayout>
              </c:layout>
              <c:tx>
                <c:rich>
                  <a:bodyPr/>
                  <a:lstStyle/>
                  <a:p>
                    <a:fld id="{9F7AECA3-E8C1-49AA-9988-D4CA3E80174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1A1-4D7D-91F1-141812BF8EB4}"/>
                </c:ext>
              </c:extLst>
            </c:dLbl>
            <c:dLbl>
              <c:idx val="8"/>
              <c:layout>
                <c:manualLayout>
                  <c:x val="3.2758166913266829E-2"/>
                  <c:y val="-0.15931536802655202"/>
                </c:manualLayout>
              </c:layout>
              <c:tx>
                <c:rich>
                  <a:bodyPr/>
                  <a:lstStyle/>
                  <a:p>
                    <a:fld id="{37BEEC50-E68D-4A32-BD2C-088BE607D7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1A1-4D7D-91F1-141812BF8EB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1-4D7D-91F1-141812BF8E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'[Chart in Microsoft PowerPoint]Sheet1'!$A$2:$A$11</c:f>
              <c:numCache>
                <c:formatCode>mmm\-yy</c:formatCode>
                <c:ptCount val="10"/>
                <c:pt idx="0">
                  <c:v>41395</c:v>
                </c:pt>
                <c:pt idx="1">
                  <c:v>41773</c:v>
                </c:pt>
                <c:pt idx="2">
                  <c:v>42186</c:v>
                </c:pt>
                <c:pt idx="3">
                  <c:v>42292</c:v>
                </c:pt>
                <c:pt idx="4">
                  <c:v>42461</c:v>
                </c:pt>
                <c:pt idx="5">
                  <c:v>42675</c:v>
                </c:pt>
                <c:pt idx="6">
                  <c:v>42736</c:v>
                </c:pt>
                <c:pt idx="7">
                  <c:v>42917</c:v>
                </c:pt>
                <c:pt idx="8">
                  <c:v>43009</c:v>
                </c:pt>
              </c:numCache>
            </c:numRef>
          </c:xVal>
          <c:yVal>
            <c:numRef>
              <c:f>'[Chart in Microsoft PowerPoint]Sheet1'!$C$2:$C$11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'[Chart in Microsoft PowerPoint]Sheet1'!$B$2:$B$11</c15:f>
                <c15:dlblRangeCache>
                  <c:ptCount val="10"/>
                  <c:pt idx="0">
                    <c:v>May 2013: Complete College Montana Initiative</c:v>
                  </c:pt>
                  <c:pt idx="1">
                    <c:v>May 2014: Began Math Pathways Initiative</c:v>
                  </c:pt>
                  <c:pt idx="2">
                    <c:v>July 2015: Start Intitiative to Scale Co-Requisite Remediation</c:v>
                  </c:pt>
                  <c:pt idx="3">
                    <c:v>October 2015: Math Pathways Recommendations</c:v>
                  </c:pt>
                  <c:pt idx="4">
                    <c:v>April 2016: Montana Team Attended National Co-Requisite Academy</c:v>
                  </c:pt>
                  <c:pt idx="5">
                    <c:v>November 2016: Statewide Co-Requisite Summit Held in Bozeman</c:v>
                  </c:pt>
                  <c:pt idx="6">
                    <c:v>Spring 2017: Co-Requisite Workshops Held in Billings, Bozeman, Butte, and Missoula</c:v>
                  </c:pt>
                  <c:pt idx="7">
                    <c:v>July 2017: State Team set aggressive goals at CCA SAS</c:v>
                  </c:pt>
                  <c:pt idx="8">
                    <c:v>October 2017: Complete College Montana Summit and Commitment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61A1-4D7D-91F1-141812BF8EB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058488784"/>
        <c:axId val="1058495312"/>
      </c:scatterChart>
      <c:valAx>
        <c:axId val="1058488784"/>
        <c:scaling>
          <c:orientation val="minMax"/>
          <c:max val="43450"/>
          <c:min val="4130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495312"/>
        <c:crosses val="autoZero"/>
        <c:crossBetween val="midCat"/>
      </c:valAx>
      <c:valAx>
        <c:axId val="105849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488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College</a:t>
            </a:r>
            <a:r>
              <a:rPr lang="en-US" baseline="0" dirty="0"/>
              <a:t> Algebra</a:t>
            </a:r>
            <a:r>
              <a:rPr lang="en-US" dirty="0"/>
              <a:t> Non-STEM Pass Rate</a:t>
            </a:r>
          </a:p>
          <a:p>
            <a:pPr>
              <a:defRPr/>
            </a:pPr>
            <a:r>
              <a:rPr lang="en-US" dirty="0"/>
              <a:t>Fall 2009 - Spring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Pass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0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F-426F-9DA6-16FFCFA4E3BB}"/>
                </c:ext>
              </c:extLst>
            </c:dLbl>
            <c:dLbl>
              <c:idx val="1"/>
              <c:layout>
                <c:manualLayout>
                  <c:x val="-1.0185067526415994E-16"/>
                  <c:y val="0.1111111111111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F-426F-9DA6-16FFCFA4E3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Sheet1!$F$3:$F$4</c:f>
              <c:strCache>
                <c:ptCount val="2"/>
                <c:pt idx="0">
                  <c:v>Two-Year Institutions
n = 4374</c:v>
                </c:pt>
                <c:pt idx="1">
                  <c:v>Four-Year Institutions
n = 7284</c:v>
                </c:pt>
              </c:strCache>
            </c:strRef>
          </c:cat>
          <c:val>
            <c:numRef>
              <c:f>Sheet1!$G$3:$G$4</c:f>
              <c:numCache>
                <c:formatCode>0%</c:formatCode>
                <c:ptCount val="2"/>
                <c:pt idx="0">
                  <c:v>0.53223593964334703</c:v>
                </c:pt>
                <c:pt idx="1">
                  <c:v>0.56260296540362442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1F-426F-9DA6-16FFCFA4E3BB}"/>
            </c:ext>
          </c:extLst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Not Pass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5.5555555555555558E-3"/>
                  <c:y val="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1F-426F-9DA6-16FFCFA4E3BB}"/>
                </c:ext>
              </c:extLst>
            </c:dLbl>
            <c:dLbl>
              <c:idx val="1"/>
              <c:layout>
                <c:manualLayout>
                  <c:x val="2.777777777777676E-3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1F-426F-9DA6-16FFCFA4E3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Sheet1!$F$3:$F$4</c:f>
              <c:strCache>
                <c:ptCount val="2"/>
                <c:pt idx="0">
                  <c:v>Two-Year Institutions
n = 4374</c:v>
                </c:pt>
                <c:pt idx="1">
                  <c:v>Four-Year Institutions
n = 7284</c:v>
                </c:pt>
              </c:strCache>
            </c:strRef>
          </c:cat>
          <c:val>
            <c:numRef>
              <c:f>Sheet1!$H$3:$H$4</c:f>
              <c:numCache>
                <c:formatCode>0%</c:formatCode>
                <c:ptCount val="2"/>
                <c:pt idx="0">
                  <c:v>0.46776406035665297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1F-426F-9DA6-16FFCFA4E3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49015072"/>
        <c:axId val="-649019968"/>
        <c:axId val="0"/>
      </c:bar3DChart>
      <c:catAx>
        <c:axId val="-64901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9019968"/>
        <c:crosses val="autoZero"/>
        <c:auto val="1"/>
        <c:lblAlgn val="ctr"/>
        <c:lblOffset val="100"/>
        <c:noMultiLvlLbl val="0"/>
      </c:catAx>
      <c:valAx>
        <c:axId val="-64901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90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253743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rgbClr val="253743"/>
                </a:solidFill>
              </a:rPr>
              <a:t>Enrollment in Remedial Algebra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25374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'[MP Data.xlsx]Sheet3'!$K$15</c:f>
              <c:strCache>
                <c:ptCount val="1"/>
                <c:pt idx="0">
                  <c:v>Developmental Algebra Enrollment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25374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[1]Sheet3!$L$14:$N$14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[1]Sheet3!$L$15:$N$15</c:f>
              <c:numCache>
                <c:formatCode>General</c:formatCode>
                <c:ptCount val="3"/>
                <c:pt idx="0">
                  <c:v>4987</c:v>
                </c:pt>
                <c:pt idx="1">
                  <c:v>4008</c:v>
                </c:pt>
                <c:pt idx="2">
                  <c:v>3315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A-4B6E-89BA-33AB5ADDA4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9413304"/>
        <c:axId val="509413960"/>
      </c:barChart>
      <c:catAx>
        <c:axId val="50941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25374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413960"/>
        <c:crosses val="autoZero"/>
        <c:auto val="1"/>
        <c:lblAlgn val="ctr"/>
        <c:lblOffset val="100"/>
        <c:noMultiLvlLbl val="0"/>
      </c:catAx>
      <c:valAx>
        <c:axId val="509413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9413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Sheet1!$B$33:$B$35</cx:f>
        <cx:lvl ptCount="3">
          <cx:pt idx="0">Remedial</cx:pt>
          <cx:pt idx="1">College Level</cx:pt>
          <cx:pt idx="2">Earned a Degree</cx:pt>
        </cx:lvl>
      </cx:strDim>
      <cx:numDim type="val">
        <cx:f>Sheet1!$C$33:$C$35</cx:f>
        <cx:lvl ptCount="3" formatCode="0%">
          <cx:pt idx="0">1</cx:pt>
          <cx:pt idx="1">0.39800000000000002</cx:pt>
          <cx:pt idx="2">0.094</cx:pt>
        </cx:lvl>
      </cx:numDim>
    </cx:data>
  </cx:chartData>
  <cx:chart>
    <cx:title pos="t" align="ctr" overlay="0">
      <cx:tx>
        <cx:txData>
          <cx:v>Progress of Students enrolled in M095, 096, 097, 098 from Fall 2009 to Spring 2015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>
              <a:solidFill>
                <a:schemeClr val="tx1"/>
              </a:solidFill>
            </a:defRPr>
          </a:pPr>
          <a:r>
            <a:rPr lang="en-US" sz="1600" b="0" i="0" u="none" strike="noStrike" baseline="0" dirty="0">
              <a:solidFill>
                <a:schemeClr val="tx1"/>
              </a:solidFill>
              <a:latin typeface="Calibri"/>
            </a:rPr>
            <a:t>Progress of Students enrolled in M095, 096, 097, 098 from Fall 2009 to Spring 2015</a:t>
          </a:r>
        </a:p>
      </cx:txPr>
    </cx:title>
    <cx:plotArea>
      <cx:plotAreaRegion>
        <cx:series layoutId="funnel" uniqueId="{16B29467-1EB9-4F14-A28E-236A9411A57B}">
          <cx:dataLabels>
            <cx:numFmt formatCode="0.0%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>
                    <a:solidFill>
                      <a:schemeClr val="bg1"/>
                    </a:solidFill>
                  </a:defRPr>
                </a:pPr>
                <a:endParaRPr lang="en-US" sz="2000" b="0" i="0" u="none" strike="noStrike" baseline="0">
                  <a:solidFill>
                    <a:schemeClr val="bg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>
                <a:solidFill>
                  <a:schemeClr val="tx1"/>
                </a:solidFill>
              </a:defRPr>
            </a:pPr>
            <a:endParaRPr lang="en-US" sz="1400" b="0" i="0" u="none" strike="noStrike" baseline="0">
              <a:solidFill>
                <a:schemeClr val="tx1"/>
              </a:solidFill>
              <a:latin typeface="Calibri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8B518-6E89-424E-9D20-5D62383E96D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63B1B-383D-4848-806F-5FF38F3580F6}">
      <dgm:prSet/>
      <dgm:spPr/>
      <dgm:t>
        <a:bodyPr/>
        <a:lstStyle/>
        <a:p>
          <a:r>
            <a:rPr lang="en-US" dirty="0"/>
            <a:t>Supportive Board of Regents</a:t>
          </a:r>
        </a:p>
      </dgm:t>
    </dgm:pt>
    <dgm:pt modelId="{D2C20611-57E3-4406-8529-5A376D1F3282}" type="parTrans" cxnId="{462268C4-F19A-48A7-BB0C-AF85FC044B27}">
      <dgm:prSet/>
      <dgm:spPr/>
      <dgm:t>
        <a:bodyPr/>
        <a:lstStyle/>
        <a:p>
          <a:endParaRPr lang="en-US"/>
        </a:p>
      </dgm:t>
    </dgm:pt>
    <dgm:pt modelId="{B85349E9-55C6-4A83-BED3-4C7EDE3A0359}" type="sibTrans" cxnId="{462268C4-F19A-48A7-BB0C-AF85FC044B27}">
      <dgm:prSet/>
      <dgm:spPr/>
      <dgm:t>
        <a:bodyPr/>
        <a:lstStyle/>
        <a:p>
          <a:endParaRPr lang="en-US"/>
        </a:p>
      </dgm:t>
    </dgm:pt>
    <dgm:pt modelId="{BC4BC39F-66C6-4BAB-B045-F7122AEFC2A0}">
      <dgm:prSet/>
      <dgm:spPr/>
      <dgm:t>
        <a:bodyPr/>
        <a:lstStyle/>
        <a:p>
          <a:r>
            <a:rPr lang="en-US"/>
            <a:t>Central Data Warehouse</a:t>
          </a:r>
        </a:p>
      </dgm:t>
    </dgm:pt>
    <dgm:pt modelId="{1A3DF4A1-4AFF-483D-833E-3A13678780B9}" type="parTrans" cxnId="{6AA50B45-1E07-4907-BAC3-1682DA700C4A}">
      <dgm:prSet/>
      <dgm:spPr/>
      <dgm:t>
        <a:bodyPr/>
        <a:lstStyle/>
        <a:p>
          <a:endParaRPr lang="en-US"/>
        </a:p>
      </dgm:t>
    </dgm:pt>
    <dgm:pt modelId="{851B8263-AE83-43E8-84D1-F9DF2D0DCA46}" type="sibTrans" cxnId="{6AA50B45-1E07-4907-BAC3-1682DA700C4A}">
      <dgm:prSet/>
      <dgm:spPr/>
      <dgm:t>
        <a:bodyPr/>
        <a:lstStyle/>
        <a:p>
          <a:endParaRPr lang="en-US"/>
        </a:p>
      </dgm:t>
    </dgm:pt>
    <dgm:pt modelId="{A417179E-6C65-47DD-A44C-1E1CF1317864}">
      <dgm:prSet/>
      <dgm:spPr/>
      <dgm:t>
        <a:bodyPr/>
        <a:lstStyle/>
        <a:p>
          <a:r>
            <a:rPr lang="en-US"/>
            <a:t>Performance Based Funding</a:t>
          </a:r>
        </a:p>
      </dgm:t>
    </dgm:pt>
    <dgm:pt modelId="{FDB8D85B-5A1E-4EED-9D38-9161B3088EE6}" type="parTrans" cxnId="{374EE4F6-A32B-4FA3-BE3E-95C090871691}">
      <dgm:prSet/>
      <dgm:spPr/>
      <dgm:t>
        <a:bodyPr/>
        <a:lstStyle/>
        <a:p>
          <a:endParaRPr lang="en-US"/>
        </a:p>
      </dgm:t>
    </dgm:pt>
    <dgm:pt modelId="{F62025B1-57DA-4277-A399-09C686CE5202}" type="sibTrans" cxnId="{374EE4F6-A32B-4FA3-BE3E-95C090871691}">
      <dgm:prSet/>
      <dgm:spPr/>
      <dgm:t>
        <a:bodyPr/>
        <a:lstStyle/>
        <a:p>
          <a:endParaRPr lang="en-US"/>
        </a:p>
      </dgm:t>
    </dgm:pt>
    <dgm:pt modelId="{581C7815-450C-4768-A958-C92EB491C360}">
      <dgm:prSet/>
      <dgm:spPr/>
      <dgm:t>
        <a:bodyPr/>
        <a:lstStyle/>
        <a:p>
          <a:r>
            <a:rPr lang="en-US" dirty="0"/>
            <a:t>Policy that Promotes Success</a:t>
          </a:r>
        </a:p>
      </dgm:t>
    </dgm:pt>
    <dgm:pt modelId="{0878171C-1324-4A78-9576-AC3858F2022D}" type="parTrans" cxnId="{AA7D6845-6D87-499D-88C3-C27CD25660AC}">
      <dgm:prSet/>
      <dgm:spPr/>
      <dgm:t>
        <a:bodyPr/>
        <a:lstStyle/>
        <a:p>
          <a:endParaRPr lang="en-US"/>
        </a:p>
      </dgm:t>
    </dgm:pt>
    <dgm:pt modelId="{C80554CE-4A89-4345-B9DC-2E36A686AB28}" type="sibTrans" cxnId="{AA7D6845-6D87-499D-88C3-C27CD25660AC}">
      <dgm:prSet/>
      <dgm:spPr/>
      <dgm:t>
        <a:bodyPr/>
        <a:lstStyle/>
        <a:p>
          <a:endParaRPr lang="en-US"/>
        </a:p>
      </dgm:t>
    </dgm:pt>
    <dgm:pt modelId="{6E3CAC66-AA5C-4874-9D6F-6D065BEB763A}">
      <dgm:prSet/>
      <dgm:spPr/>
      <dgm:t>
        <a:bodyPr/>
        <a:lstStyle/>
        <a:p>
          <a:r>
            <a:rPr lang="en-US" dirty="0"/>
            <a:t>Systemwide Collaboration</a:t>
          </a:r>
        </a:p>
      </dgm:t>
    </dgm:pt>
    <dgm:pt modelId="{C70F7243-7A3F-4AF7-994A-FBE56DBD011E}" type="parTrans" cxnId="{4F45B998-F9CC-4C04-AC46-38DCAAE705DD}">
      <dgm:prSet/>
      <dgm:spPr/>
      <dgm:t>
        <a:bodyPr/>
        <a:lstStyle/>
        <a:p>
          <a:endParaRPr lang="en-US"/>
        </a:p>
      </dgm:t>
    </dgm:pt>
    <dgm:pt modelId="{6DD2CFFD-859D-4856-9D03-B13F98764874}" type="sibTrans" cxnId="{4F45B998-F9CC-4C04-AC46-38DCAAE705DD}">
      <dgm:prSet/>
      <dgm:spPr/>
      <dgm:t>
        <a:bodyPr/>
        <a:lstStyle/>
        <a:p>
          <a:endParaRPr lang="en-US"/>
        </a:p>
      </dgm:t>
    </dgm:pt>
    <dgm:pt modelId="{B9392577-2C4F-45D5-8F70-4AB10F2057ED}">
      <dgm:prSet/>
      <dgm:spPr/>
      <dgm:t>
        <a:bodyPr/>
        <a:lstStyle/>
        <a:p>
          <a:r>
            <a:rPr lang="en-US" dirty="0"/>
            <a:t>Common Course Numbering</a:t>
          </a:r>
        </a:p>
      </dgm:t>
    </dgm:pt>
    <dgm:pt modelId="{B13220DF-108A-4498-8064-58C888E308E3}" type="parTrans" cxnId="{BB6CFE46-C214-49D0-8363-DC80386F9B43}">
      <dgm:prSet/>
      <dgm:spPr/>
      <dgm:t>
        <a:bodyPr/>
        <a:lstStyle/>
        <a:p>
          <a:endParaRPr lang="en-US"/>
        </a:p>
      </dgm:t>
    </dgm:pt>
    <dgm:pt modelId="{B2FA920B-15CF-4341-A31D-A1451E1B7B9E}" type="sibTrans" cxnId="{BB6CFE46-C214-49D0-8363-DC80386F9B43}">
      <dgm:prSet/>
      <dgm:spPr/>
      <dgm:t>
        <a:bodyPr/>
        <a:lstStyle/>
        <a:p>
          <a:endParaRPr lang="en-US"/>
        </a:p>
      </dgm:t>
    </dgm:pt>
    <dgm:pt modelId="{7383612A-0FAB-4A0F-A399-D1B85229BE14}" type="pres">
      <dgm:prSet presAssocID="{94F8B518-6E89-424E-9D20-5D62383E96DC}" presName="compositeShape" presStyleCnt="0">
        <dgm:presLayoutVars>
          <dgm:chMax val="7"/>
          <dgm:dir/>
          <dgm:resizeHandles val="exact"/>
        </dgm:presLayoutVars>
      </dgm:prSet>
      <dgm:spPr/>
    </dgm:pt>
    <dgm:pt modelId="{FDD842B8-4C67-4794-B68F-1F07790F7DAC}" type="pres">
      <dgm:prSet presAssocID="{E4463B1B-383D-4848-806F-5FF38F3580F6}" presName="circ1" presStyleLbl="vennNode1" presStyleIdx="0" presStyleCnt="6"/>
      <dgm:spPr>
        <a:solidFill>
          <a:srgbClr val="C00000">
            <a:alpha val="50000"/>
          </a:srgbClr>
        </a:solidFill>
      </dgm:spPr>
    </dgm:pt>
    <dgm:pt modelId="{665EC3A9-C54B-40AA-AE0B-65FBE6071F25}" type="pres">
      <dgm:prSet presAssocID="{E4463B1B-383D-4848-806F-5FF38F3580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09E95A-EF33-41C8-93B8-B938C8A4AA10}" type="pres">
      <dgm:prSet presAssocID="{BC4BC39F-66C6-4BAB-B045-F7122AEFC2A0}" presName="circ2" presStyleLbl="vennNode1" presStyleIdx="1" presStyleCnt="6"/>
      <dgm:spPr>
        <a:solidFill>
          <a:schemeClr val="accent1">
            <a:alpha val="50000"/>
          </a:schemeClr>
        </a:solidFill>
      </dgm:spPr>
    </dgm:pt>
    <dgm:pt modelId="{CC547CF6-752E-4FFE-9546-7B77DC1DB2E1}" type="pres">
      <dgm:prSet presAssocID="{BC4BC39F-66C6-4BAB-B045-F7122AEFC2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334BB32-D7B6-40B2-A708-3ACAD3216720}" type="pres">
      <dgm:prSet presAssocID="{A417179E-6C65-47DD-A44C-1E1CF1317864}" presName="circ3" presStyleLbl="vennNode1" presStyleIdx="2" presStyleCnt="6"/>
      <dgm:spPr>
        <a:solidFill>
          <a:srgbClr val="C00000">
            <a:alpha val="50000"/>
          </a:srgbClr>
        </a:solidFill>
      </dgm:spPr>
    </dgm:pt>
    <dgm:pt modelId="{1D772DB6-6181-4A06-A26E-E9A7416F9FEB}" type="pres">
      <dgm:prSet presAssocID="{A417179E-6C65-47DD-A44C-1E1CF131786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687958-5532-4732-9A0C-5CE16C7BC9C6}" type="pres">
      <dgm:prSet presAssocID="{581C7815-450C-4768-A958-C92EB491C360}" presName="circ4" presStyleLbl="vennNode1" presStyleIdx="3" presStyleCnt="6"/>
      <dgm:spPr>
        <a:solidFill>
          <a:schemeClr val="accent1">
            <a:alpha val="50000"/>
          </a:schemeClr>
        </a:solidFill>
      </dgm:spPr>
    </dgm:pt>
    <dgm:pt modelId="{3C6653EA-3901-468A-88EC-15F6BD9EAC66}" type="pres">
      <dgm:prSet presAssocID="{581C7815-450C-4768-A958-C92EB491C36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DC6BA4-97FA-43BA-95C2-7AB49A474063}" type="pres">
      <dgm:prSet presAssocID="{6E3CAC66-AA5C-4874-9D6F-6D065BEB763A}" presName="circ5" presStyleLbl="vennNode1" presStyleIdx="4" presStyleCnt="6"/>
      <dgm:spPr>
        <a:solidFill>
          <a:srgbClr val="C00000">
            <a:alpha val="50000"/>
          </a:srgbClr>
        </a:solidFill>
      </dgm:spPr>
    </dgm:pt>
    <dgm:pt modelId="{2D4A26B9-CF8A-48C3-A8EA-2B47BB667C6A}" type="pres">
      <dgm:prSet presAssocID="{6E3CAC66-AA5C-4874-9D6F-6D065BEB763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87CCD59-9115-4202-A69D-A5079E832D34}" type="pres">
      <dgm:prSet presAssocID="{B9392577-2C4F-45D5-8F70-4AB10F2057ED}" presName="circ6" presStyleLbl="vennNode1" presStyleIdx="5" presStyleCnt="6"/>
      <dgm:spPr/>
    </dgm:pt>
    <dgm:pt modelId="{D938803E-7911-429C-A61D-3AE859236377}" type="pres">
      <dgm:prSet presAssocID="{B9392577-2C4F-45D5-8F70-4AB10F2057ED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F863703-D047-4BC4-9A79-4D054B907165}" type="presOf" srcId="{E4463B1B-383D-4848-806F-5FF38F3580F6}" destId="{665EC3A9-C54B-40AA-AE0B-65FBE6071F25}" srcOrd="0" destOrd="0" presId="urn:microsoft.com/office/officeart/2005/8/layout/venn1"/>
    <dgm:cxn modelId="{64C09939-4059-424C-8CE7-0710C9BE0E95}" type="presOf" srcId="{B9392577-2C4F-45D5-8F70-4AB10F2057ED}" destId="{D938803E-7911-429C-A61D-3AE859236377}" srcOrd="0" destOrd="0" presId="urn:microsoft.com/office/officeart/2005/8/layout/venn1"/>
    <dgm:cxn modelId="{6AA50B45-1E07-4907-BAC3-1682DA700C4A}" srcId="{94F8B518-6E89-424E-9D20-5D62383E96DC}" destId="{BC4BC39F-66C6-4BAB-B045-F7122AEFC2A0}" srcOrd="1" destOrd="0" parTransId="{1A3DF4A1-4AFF-483D-833E-3A13678780B9}" sibTransId="{851B8263-AE83-43E8-84D1-F9DF2D0DCA46}"/>
    <dgm:cxn modelId="{AA7D6845-6D87-499D-88C3-C27CD25660AC}" srcId="{94F8B518-6E89-424E-9D20-5D62383E96DC}" destId="{581C7815-450C-4768-A958-C92EB491C360}" srcOrd="3" destOrd="0" parTransId="{0878171C-1324-4A78-9576-AC3858F2022D}" sibTransId="{C80554CE-4A89-4345-B9DC-2E36A686AB28}"/>
    <dgm:cxn modelId="{BB6CFE46-C214-49D0-8363-DC80386F9B43}" srcId="{94F8B518-6E89-424E-9D20-5D62383E96DC}" destId="{B9392577-2C4F-45D5-8F70-4AB10F2057ED}" srcOrd="5" destOrd="0" parTransId="{B13220DF-108A-4498-8064-58C888E308E3}" sibTransId="{B2FA920B-15CF-4341-A31D-A1451E1B7B9E}"/>
    <dgm:cxn modelId="{66C6746A-4C29-464C-B7D9-91D49296511B}" type="presOf" srcId="{94F8B518-6E89-424E-9D20-5D62383E96DC}" destId="{7383612A-0FAB-4A0F-A399-D1B85229BE14}" srcOrd="0" destOrd="0" presId="urn:microsoft.com/office/officeart/2005/8/layout/venn1"/>
    <dgm:cxn modelId="{564B097C-ED71-4E20-93BC-49801109B3C8}" type="presOf" srcId="{6E3CAC66-AA5C-4874-9D6F-6D065BEB763A}" destId="{2D4A26B9-CF8A-48C3-A8EA-2B47BB667C6A}" srcOrd="0" destOrd="0" presId="urn:microsoft.com/office/officeart/2005/8/layout/venn1"/>
    <dgm:cxn modelId="{49BB9592-B13D-4867-834D-81B78CDEC33B}" type="presOf" srcId="{BC4BC39F-66C6-4BAB-B045-F7122AEFC2A0}" destId="{CC547CF6-752E-4FFE-9546-7B77DC1DB2E1}" srcOrd="0" destOrd="0" presId="urn:microsoft.com/office/officeart/2005/8/layout/venn1"/>
    <dgm:cxn modelId="{4F45B998-F9CC-4C04-AC46-38DCAAE705DD}" srcId="{94F8B518-6E89-424E-9D20-5D62383E96DC}" destId="{6E3CAC66-AA5C-4874-9D6F-6D065BEB763A}" srcOrd="4" destOrd="0" parTransId="{C70F7243-7A3F-4AF7-994A-FBE56DBD011E}" sibTransId="{6DD2CFFD-859D-4856-9D03-B13F98764874}"/>
    <dgm:cxn modelId="{462268C4-F19A-48A7-BB0C-AF85FC044B27}" srcId="{94F8B518-6E89-424E-9D20-5D62383E96DC}" destId="{E4463B1B-383D-4848-806F-5FF38F3580F6}" srcOrd="0" destOrd="0" parTransId="{D2C20611-57E3-4406-8529-5A376D1F3282}" sibTransId="{B85349E9-55C6-4A83-BED3-4C7EDE3A0359}"/>
    <dgm:cxn modelId="{611210E0-2A40-4B83-B849-1DB299DBF574}" type="presOf" srcId="{A417179E-6C65-47DD-A44C-1E1CF1317864}" destId="{1D772DB6-6181-4A06-A26E-E9A7416F9FEB}" srcOrd="0" destOrd="0" presId="urn:microsoft.com/office/officeart/2005/8/layout/venn1"/>
    <dgm:cxn modelId="{374EE4F6-A32B-4FA3-BE3E-95C090871691}" srcId="{94F8B518-6E89-424E-9D20-5D62383E96DC}" destId="{A417179E-6C65-47DD-A44C-1E1CF1317864}" srcOrd="2" destOrd="0" parTransId="{FDB8D85B-5A1E-4EED-9D38-9161B3088EE6}" sibTransId="{F62025B1-57DA-4277-A399-09C686CE5202}"/>
    <dgm:cxn modelId="{A7C94AF7-9650-471B-83B7-C4D2B76FE6D7}" type="presOf" srcId="{581C7815-450C-4768-A958-C92EB491C360}" destId="{3C6653EA-3901-468A-88EC-15F6BD9EAC66}" srcOrd="0" destOrd="0" presId="urn:microsoft.com/office/officeart/2005/8/layout/venn1"/>
    <dgm:cxn modelId="{C16E340F-6BAA-4D57-B5C3-AF60871BE3B9}" type="presParOf" srcId="{7383612A-0FAB-4A0F-A399-D1B85229BE14}" destId="{FDD842B8-4C67-4794-B68F-1F07790F7DAC}" srcOrd="0" destOrd="0" presId="urn:microsoft.com/office/officeart/2005/8/layout/venn1"/>
    <dgm:cxn modelId="{53C1D797-1CF0-403F-B3FB-41B801720056}" type="presParOf" srcId="{7383612A-0FAB-4A0F-A399-D1B85229BE14}" destId="{665EC3A9-C54B-40AA-AE0B-65FBE6071F25}" srcOrd="1" destOrd="0" presId="urn:microsoft.com/office/officeart/2005/8/layout/venn1"/>
    <dgm:cxn modelId="{7BE8C68E-6E3A-4417-BB9C-7CEF0022682C}" type="presParOf" srcId="{7383612A-0FAB-4A0F-A399-D1B85229BE14}" destId="{1609E95A-EF33-41C8-93B8-B938C8A4AA10}" srcOrd="2" destOrd="0" presId="urn:microsoft.com/office/officeart/2005/8/layout/venn1"/>
    <dgm:cxn modelId="{4D7EAB74-C687-4730-B304-2655BBF8A71D}" type="presParOf" srcId="{7383612A-0FAB-4A0F-A399-D1B85229BE14}" destId="{CC547CF6-752E-4FFE-9546-7B77DC1DB2E1}" srcOrd="3" destOrd="0" presId="urn:microsoft.com/office/officeart/2005/8/layout/venn1"/>
    <dgm:cxn modelId="{F3C0A56F-FD7C-4AEE-8177-177514E2F16F}" type="presParOf" srcId="{7383612A-0FAB-4A0F-A399-D1B85229BE14}" destId="{A334BB32-D7B6-40B2-A708-3ACAD3216720}" srcOrd="4" destOrd="0" presId="urn:microsoft.com/office/officeart/2005/8/layout/venn1"/>
    <dgm:cxn modelId="{7E9046F2-FA54-46B1-B619-E8525E323611}" type="presParOf" srcId="{7383612A-0FAB-4A0F-A399-D1B85229BE14}" destId="{1D772DB6-6181-4A06-A26E-E9A7416F9FEB}" srcOrd="5" destOrd="0" presId="urn:microsoft.com/office/officeart/2005/8/layout/venn1"/>
    <dgm:cxn modelId="{33C2B2C2-BAD8-4CA8-9A63-29D9CF7EA190}" type="presParOf" srcId="{7383612A-0FAB-4A0F-A399-D1B85229BE14}" destId="{E7687958-5532-4732-9A0C-5CE16C7BC9C6}" srcOrd="6" destOrd="0" presId="urn:microsoft.com/office/officeart/2005/8/layout/venn1"/>
    <dgm:cxn modelId="{0CFC9EE5-AD8F-45E2-BD42-0AC4501294DC}" type="presParOf" srcId="{7383612A-0FAB-4A0F-A399-D1B85229BE14}" destId="{3C6653EA-3901-468A-88EC-15F6BD9EAC66}" srcOrd="7" destOrd="0" presId="urn:microsoft.com/office/officeart/2005/8/layout/venn1"/>
    <dgm:cxn modelId="{D2E987E8-7016-45DF-B12C-DFDB84577074}" type="presParOf" srcId="{7383612A-0FAB-4A0F-A399-D1B85229BE14}" destId="{2FDC6BA4-97FA-43BA-95C2-7AB49A474063}" srcOrd="8" destOrd="0" presId="urn:microsoft.com/office/officeart/2005/8/layout/venn1"/>
    <dgm:cxn modelId="{41A4274F-954C-4197-8C48-7B5011B2DA12}" type="presParOf" srcId="{7383612A-0FAB-4A0F-A399-D1B85229BE14}" destId="{2D4A26B9-CF8A-48C3-A8EA-2B47BB667C6A}" srcOrd="9" destOrd="0" presId="urn:microsoft.com/office/officeart/2005/8/layout/venn1"/>
    <dgm:cxn modelId="{4FA5F03E-B3A8-49EF-B778-BE43420E6B09}" type="presParOf" srcId="{7383612A-0FAB-4A0F-A399-D1B85229BE14}" destId="{987CCD59-9115-4202-A69D-A5079E832D34}" srcOrd="10" destOrd="0" presId="urn:microsoft.com/office/officeart/2005/8/layout/venn1"/>
    <dgm:cxn modelId="{8FDDA84C-7A08-48CC-BEFC-6C3DAE6AC5E2}" type="presParOf" srcId="{7383612A-0FAB-4A0F-A399-D1B85229BE14}" destId="{D938803E-7911-429C-A61D-3AE859236377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2FC7C-2911-42C9-9259-6EC8146D963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878894-A343-4992-A2F5-D261D12EC5B6}">
      <dgm:prSet phldrT="[Text]"/>
      <dgm:spPr/>
      <dgm:t>
        <a:bodyPr/>
        <a:lstStyle/>
        <a:p>
          <a:r>
            <a:rPr lang="en-US" dirty="0"/>
            <a:t>First Steps</a:t>
          </a:r>
        </a:p>
      </dgm:t>
    </dgm:pt>
    <dgm:pt modelId="{9EA14886-7BFC-4662-B18F-ED962880B3EA}" type="parTrans" cxnId="{EC51D94C-B7CD-4E7D-9A7C-9302628F22A5}">
      <dgm:prSet/>
      <dgm:spPr/>
      <dgm:t>
        <a:bodyPr/>
        <a:lstStyle/>
        <a:p>
          <a:endParaRPr lang="en-US"/>
        </a:p>
      </dgm:t>
    </dgm:pt>
    <dgm:pt modelId="{C1373CE3-BC2A-4065-852E-BB0A46556818}" type="sibTrans" cxnId="{EC51D94C-B7CD-4E7D-9A7C-9302628F22A5}">
      <dgm:prSet/>
      <dgm:spPr/>
      <dgm:t>
        <a:bodyPr/>
        <a:lstStyle/>
        <a:p>
          <a:endParaRPr lang="en-US"/>
        </a:p>
      </dgm:t>
    </dgm:pt>
    <dgm:pt modelId="{DB3DFF6F-2094-4A1C-A7FF-BF8E8C88B606}">
      <dgm:prSet phldrT="[Text]"/>
      <dgm:spPr/>
      <dgm:t>
        <a:bodyPr/>
        <a:lstStyle/>
        <a:p>
          <a:r>
            <a:rPr lang="en-US" dirty="0"/>
            <a:t>Collected Data</a:t>
          </a:r>
        </a:p>
      </dgm:t>
    </dgm:pt>
    <dgm:pt modelId="{5A9E0D02-0C8D-4CC6-A5AF-172FDEEB6DEC}" type="parTrans" cxnId="{5463BE6A-9929-4B7D-A504-1A059C0711E7}">
      <dgm:prSet/>
      <dgm:spPr/>
      <dgm:t>
        <a:bodyPr/>
        <a:lstStyle/>
        <a:p>
          <a:endParaRPr lang="en-US"/>
        </a:p>
      </dgm:t>
    </dgm:pt>
    <dgm:pt modelId="{8DFAE459-9EE3-4719-844A-6E77C54AF194}" type="sibTrans" cxnId="{5463BE6A-9929-4B7D-A504-1A059C0711E7}">
      <dgm:prSet/>
      <dgm:spPr/>
      <dgm:t>
        <a:bodyPr/>
        <a:lstStyle/>
        <a:p>
          <a:endParaRPr lang="en-US"/>
        </a:p>
      </dgm:t>
    </dgm:pt>
    <dgm:pt modelId="{7082DDE8-ACBB-4269-8799-A5E5A99BD7E6}">
      <dgm:prSet phldrT="[Text]"/>
      <dgm:spPr/>
      <dgm:t>
        <a:bodyPr/>
        <a:lstStyle/>
        <a:p>
          <a:r>
            <a:rPr lang="en-US" dirty="0"/>
            <a:t>Identified Gaps </a:t>
          </a:r>
        </a:p>
      </dgm:t>
    </dgm:pt>
    <dgm:pt modelId="{2454ABA6-6766-4E92-8970-6B8BFDCA2900}" type="parTrans" cxnId="{DE7D42E9-9F70-4640-BC94-4BC2B8ABCA13}">
      <dgm:prSet/>
      <dgm:spPr/>
      <dgm:t>
        <a:bodyPr/>
        <a:lstStyle/>
        <a:p>
          <a:endParaRPr lang="en-US"/>
        </a:p>
      </dgm:t>
    </dgm:pt>
    <dgm:pt modelId="{7F6924AF-E962-49B1-A230-B32519BEBBC3}" type="sibTrans" cxnId="{DE7D42E9-9F70-4640-BC94-4BC2B8ABCA13}">
      <dgm:prSet/>
      <dgm:spPr/>
      <dgm:t>
        <a:bodyPr/>
        <a:lstStyle/>
        <a:p>
          <a:endParaRPr lang="en-US"/>
        </a:p>
      </dgm:t>
    </dgm:pt>
    <dgm:pt modelId="{EF426B73-6578-46E3-A5A8-51C466DE275F}">
      <dgm:prSet phldrT="[Text]"/>
      <dgm:spPr/>
      <dgm:t>
        <a:bodyPr/>
        <a:lstStyle/>
        <a:p>
          <a:r>
            <a:rPr lang="en-US" dirty="0"/>
            <a:t>Gained Stakeholder Buy-in</a:t>
          </a:r>
        </a:p>
      </dgm:t>
    </dgm:pt>
    <dgm:pt modelId="{8B4AC9C7-9779-4879-96CB-803594021E94}" type="parTrans" cxnId="{DB14DCA4-A8E5-403E-95CC-0CCFEDA65A25}">
      <dgm:prSet/>
      <dgm:spPr/>
      <dgm:t>
        <a:bodyPr/>
        <a:lstStyle/>
        <a:p>
          <a:endParaRPr lang="en-US"/>
        </a:p>
      </dgm:t>
    </dgm:pt>
    <dgm:pt modelId="{5111D18D-7941-41D8-90ED-7729172D0C8C}" type="sibTrans" cxnId="{DB14DCA4-A8E5-403E-95CC-0CCFEDA65A25}">
      <dgm:prSet/>
      <dgm:spPr/>
      <dgm:t>
        <a:bodyPr/>
        <a:lstStyle/>
        <a:p>
          <a:endParaRPr lang="en-US"/>
        </a:p>
      </dgm:t>
    </dgm:pt>
    <dgm:pt modelId="{29972AE5-68D0-4112-9BFE-16E3081D6A41}">
      <dgm:prSet phldrT="[Text]"/>
      <dgm:spPr/>
      <dgm:t>
        <a:bodyPr/>
        <a:lstStyle/>
        <a:p>
          <a:r>
            <a:rPr lang="en-US" dirty="0"/>
            <a:t>Observed Other States</a:t>
          </a:r>
        </a:p>
      </dgm:t>
    </dgm:pt>
    <dgm:pt modelId="{F9AC59AB-33E2-4EE3-8897-1724923BF59B}" type="parTrans" cxnId="{A0916A56-13FC-4A7F-A30B-5C8DA702786B}">
      <dgm:prSet/>
      <dgm:spPr/>
      <dgm:t>
        <a:bodyPr/>
        <a:lstStyle/>
        <a:p>
          <a:endParaRPr lang="en-US"/>
        </a:p>
      </dgm:t>
    </dgm:pt>
    <dgm:pt modelId="{63E1631D-B248-4E35-AAC5-A24FDC8989EB}" type="sibTrans" cxnId="{A0916A56-13FC-4A7F-A30B-5C8DA702786B}">
      <dgm:prSet/>
      <dgm:spPr/>
      <dgm:t>
        <a:bodyPr/>
        <a:lstStyle/>
        <a:p>
          <a:endParaRPr lang="en-US"/>
        </a:p>
      </dgm:t>
    </dgm:pt>
    <dgm:pt modelId="{668AE14C-F80D-455E-91E3-E624F1EFD7C4}" type="pres">
      <dgm:prSet presAssocID="{8552FC7C-2911-42C9-9259-6EC8146D963B}" presName="composite" presStyleCnt="0">
        <dgm:presLayoutVars>
          <dgm:chMax val="1"/>
          <dgm:dir/>
          <dgm:resizeHandles val="exact"/>
        </dgm:presLayoutVars>
      </dgm:prSet>
      <dgm:spPr/>
    </dgm:pt>
    <dgm:pt modelId="{A6C12F89-DC4F-4BA5-805B-58796FA565AE}" type="pres">
      <dgm:prSet presAssocID="{8552FC7C-2911-42C9-9259-6EC8146D963B}" presName="radial" presStyleCnt="0">
        <dgm:presLayoutVars>
          <dgm:animLvl val="ctr"/>
        </dgm:presLayoutVars>
      </dgm:prSet>
      <dgm:spPr/>
    </dgm:pt>
    <dgm:pt modelId="{2E86A1A3-48EA-4E52-A133-218F361D7FE8}" type="pres">
      <dgm:prSet presAssocID="{30878894-A343-4992-A2F5-D261D12EC5B6}" presName="centerShape" presStyleLbl="vennNode1" presStyleIdx="0" presStyleCnt="5"/>
      <dgm:spPr/>
    </dgm:pt>
    <dgm:pt modelId="{F234A343-D2D4-4CA6-85F7-30FF16C7DBD8}" type="pres">
      <dgm:prSet presAssocID="{DB3DFF6F-2094-4A1C-A7FF-BF8E8C88B606}" presName="node" presStyleLbl="vennNode1" presStyleIdx="1" presStyleCnt="5">
        <dgm:presLayoutVars>
          <dgm:bulletEnabled val="1"/>
        </dgm:presLayoutVars>
      </dgm:prSet>
      <dgm:spPr/>
    </dgm:pt>
    <dgm:pt modelId="{EE69E3FF-6118-438E-B824-257C3FDA7AE4}" type="pres">
      <dgm:prSet presAssocID="{7082DDE8-ACBB-4269-8799-A5E5A99BD7E6}" presName="node" presStyleLbl="vennNode1" presStyleIdx="2" presStyleCnt="5">
        <dgm:presLayoutVars>
          <dgm:bulletEnabled val="1"/>
        </dgm:presLayoutVars>
      </dgm:prSet>
      <dgm:spPr/>
    </dgm:pt>
    <dgm:pt modelId="{83A71767-6C68-43DA-AA7B-39C25B5C2C4F}" type="pres">
      <dgm:prSet presAssocID="{EF426B73-6578-46E3-A5A8-51C466DE275F}" presName="node" presStyleLbl="vennNode1" presStyleIdx="3" presStyleCnt="5">
        <dgm:presLayoutVars>
          <dgm:bulletEnabled val="1"/>
        </dgm:presLayoutVars>
      </dgm:prSet>
      <dgm:spPr/>
    </dgm:pt>
    <dgm:pt modelId="{6C1E1E09-9F41-4DEE-9C3E-E0B3D2515241}" type="pres">
      <dgm:prSet presAssocID="{29972AE5-68D0-4112-9BFE-16E3081D6A41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01E3C0A-3943-4E87-85BA-B9D87FC498BE}" type="presOf" srcId="{8552FC7C-2911-42C9-9259-6EC8146D963B}" destId="{668AE14C-F80D-455E-91E3-E624F1EFD7C4}" srcOrd="0" destOrd="0" presId="urn:microsoft.com/office/officeart/2005/8/layout/radial3"/>
    <dgm:cxn modelId="{12C1F931-8278-428B-9A61-3862EA075FBE}" type="presOf" srcId="{DB3DFF6F-2094-4A1C-A7FF-BF8E8C88B606}" destId="{F234A343-D2D4-4CA6-85F7-30FF16C7DBD8}" srcOrd="0" destOrd="0" presId="urn:microsoft.com/office/officeart/2005/8/layout/radial3"/>
    <dgm:cxn modelId="{CE4D4739-EFA7-4C34-9C4D-5EB9BE0B89F8}" type="presOf" srcId="{29972AE5-68D0-4112-9BFE-16E3081D6A41}" destId="{6C1E1E09-9F41-4DEE-9C3E-E0B3D2515241}" srcOrd="0" destOrd="0" presId="urn:microsoft.com/office/officeart/2005/8/layout/radial3"/>
    <dgm:cxn modelId="{5463BE6A-9929-4B7D-A504-1A059C0711E7}" srcId="{30878894-A343-4992-A2F5-D261D12EC5B6}" destId="{DB3DFF6F-2094-4A1C-A7FF-BF8E8C88B606}" srcOrd="0" destOrd="0" parTransId="{5A9E0D02-0C8D-4CC6-A5AF-172FDEEB6DEC}" sibTransId="{8DFAE459-9EE3-4719-844A-6E77C54AF194}"/>
    <dgm:cxn modelId="{EC51D94C-B7CD-4E7D-9A7C-9302628F22A5}" srcId="{8552FC7C-2911-42C9-9259-6EC8146D963B}" destId="{30878894-A343-4992-A2F5-D261D12EC5B6}" srcOrd="0" destOrd="0" parTransId="{9EA14886-7BFC-4662-B18F-ED962880B3EA}" sibTransId="{C1373CE3-BC2A-4065-852E-BB0A46556818}"/>
    <dgm:cxn modelId="{A0916A56-13FC-4A7F-A30B-5C8DA702786B}" srcId="{30878894-A343-4992-A2F5-D261D12EC5B6}" destId="{29972AE5-68D0-4112-9BFE-16E3081D6A41}" srcOrd="3" destOrd="0" parTransId="{F9AC59AB-33E2-4EE3-8897-1724923BF59B}" sibTransId="{63E1631D-B248-4E35-AAC5-A24FDC8989EB}"/>
    <dgm:cxn modelId="{B436829D-88B7-49C3-9021-842DCE4EDFAE}" type="presOf" srcId="{7082DDE8-ACBB-4269-8799-A5E5A99BD7E6}" destId="{EE69E3FF-6118-438E-B824-257C3FDA7AE4}" srcOrd="0" destOrd="0" presId="urn:microsoft.com/office/officeart/2005/8/layout/radial3"/>
    <dgm:cxn modelId="{DB14DCA4-A8E5-403E-95CC-0CCFEDA65A25}" srcId="{30878894-A343-4992-A2F5-D261D12EC5B6}" destId="{EF426B73-6578-46E3-A5A8-51C466DE275F}" srcOrd="2" destOrd="0" parTransId="{8B4AC9C7-9779-4879-96CB-803594021E94}" sibTransId="{5111D18D-7941-41D8-90ED-7729172D0C8C}"/>
    <dgm:cxn modelId="{A48216B4-645B-4613-8118-E4CBE1384CDA}" type="presOf" srcId="{30878894-A343-4992-A2F5-D261D12EC5B6}" destId="{2E86A1A3-48EA-4E52-A133-218F361D7FE8}" srcOrd="0" destOrd="0" presId="urn:microsoft.com/office/officeart/2005/8/layout/radial3"/>
    <dgm:cxn modelId="{DE7D42E9-9F70-4640-BC94-4BC2B8ABCA13}" srcId="{30878894-A343-4992-A2F5-D261D12EC5B6}" destId="{7082DDE8-ACBB-4269-8799-A5E5A99BD7E6}" srcOrd="1" destOrd="0" parTransId="{2454ABA6-6766-4E92-8970-6B8BFDCA2900}" sibTransId="{7F6924AF-E962-49B1-A230-B32519BEBBC3}"/>
    <dgm:cxn modelId="{03F577EA-E6A7-40BE-8D96-378CF6958176}" type="presOf" srcId="{EF426B73-6578-46E3-A5A8-51C466DE275F}" destId="{83A71767-6C68-43DA-AA7B-39C25B5C2C4F}" srcOrd="0" destOrd="0" presId="urn:microsoft.com/office/officeart/2005/8/layout/radial3"/>
    <dgm:cxn modelId="{4EF59C70-706A-49F1-A62B-07109CB009CC}" type="presParOf" srcId="{668AE14C-F80D-455E-91E3-E624F1EFD7C4}" destId="{A6C12F89-DC4F-4BA5-805B-58796FA565AE}" srcOrd="0" destOrd="0" presId="urn:microsoft.com/office/officeart/2005/8/layout/radial3"/>
    <dgm:cxn modelId="{AF101F89-BFCA-4029-850D-0B3DF1850B5B}" type="presParOf" srcId="{A6C12F89-DC4F-4BA5-805B-58796FA565AE}" destId="{2E86A1A3-48EA-4E52-A133-218F361D7FE8}" srcOrd="0" destOrd="0" presId="urn:microsoft.com/office/officeart/2005/8/layout/radial3"/>
    <dgm:cxn modelId="{F4AB1D00-96C2-4534-B5BF-A4720127DB17}" type="presParOf" srcId="{A6C12F89-DC4F-4BA5-805B-58796FA565AE}" destId="{F234A343-D2D4-4CA6-85F7-30FF16C7DBD8}" srcOrd="1" destOrd="0" presId="urn:microsoft.com/office/officeart/2005/8/layout/radial3"/>
    <dgm:cxn modelId="{001B04B7-7336-4B34-8020-BCCF22135A6C}" type="presParOf" srcId="{A6C12F89-DC4F-4BA5-805B-58796FA565AE}" destId="{EE69E3FF-6118-438E-B824-257C3FDA7AE4}" srcOrd="2" destOrd="0" presId="urn:microsoft.com/office/officeart/2005/8/layout/radial3"/>
    <dgm:cxn modelId="{0050984B-BE7C-434B-A0C0-7FEDEE1407AA}" type="presParOf" srcId="{A6C12F89-DC4F-4BA5-805B-58796FA565AE}" destId="{83A71767-6C68-43DA-AA7B-39C25B5C2C4F}" srcOrd="3" destOrd="0" presId="urn:microsoft.com/office/officeart/2005/8/layout/radial3"/>
    <dgm:cxn modelId="{15A3B917-9837-44A0-B209-54774D1C5855}" type="presParOf" srcId="{A6C12F89-DC4F-4BA5-805B-58796FA565AE}" destId="{6C1E1E09-9F41-4DEE-9C3E-E0B3D251524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9700B8-A386-4555-A19E-9244218CEEF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352ED-3243-4E38-9250-61CE6F4A4317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/>
            <a:t>Learn</a:t>
          </a:r>
        </a:p>
      </dgm:t>
    </dgm:pt>
    <dgm:pt modelId="{D407AE63-5B08-4ECE-BEE4-DDBA4C25701F}" type="parTrans" cxnId="{6F3B2CE0-CFA5-4A22-9543-D6206E07295F}">
      <dgm:prSet/>
      <dgm:spPr/>
      <dgm:t>
        <a:bodyPr/>
        <a:lstStyle/>
        <a:p>
          <a:endParaRPr lang="en-US"/>
        </a:p>
      </dgm:t>
    </dgm:pt>
    <dgm:pt modelId="{89C56787-34CB-4A93-80BA-5B4BC3484EAB}" type="sibTrans" cxnId="{6F3B2CE0-CFA5-4A22-9543-D6206E07295F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BA85F06-F383-41C6-B1AA-CF2E7BE13A82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/>
            <a:t>Plan</a:t>
          </a:r>
        </a:p>
      </dgm:t>
    </dgm:pt>
    <dgm:pt modelId="{3396A470-84C3-4C76-A289-16DEFDEB71FD}" type="parTrans" cxnId="{B7091A2C-7A7B-4F5D-AA6D-4AB263F32926}">
      <dgm:prSet/>
      <dgm:spPr/>
      <dgm:t>
        <a:bodyPr/>
        <a:lstStyle/>
        <a:p>
          <a:endParaRPr lang="en-US"/>
        </a:p>
      </dgm:t>
    </dgm:pt>
    <dgm:pt modelId="{64962176-E4AB-44FE-93DE-87F867F2AF4A}" type="sibTrans" cxnId="{B7091A2C-7A7B-4F5D-AA6D-4AB263F32926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B081C160-374D-4248-9D8D-8EDB572980D4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/>
            <a:t>Commit</a:t>
          </a:r>
        </a:p>
      </dgm:t>
    </dgm:pt>
    <dgm:pt modelId="{492C189D-E07E-4543-A6CD-929E8CA7936E}" type="parTrans" cxnId="{426AA59D-8E89-431E-9564-5E53CDF11CDE}">
      <dgm:prSet/>
      <dgm:spPr/>
      <dgm:t>
        <a:bodyPr/>
        <a:lstStyle/>
        <a:p>
          <a:endParaRPr lang="en-US"/>
        </a:p>
      </dgm:t>
    </dgm:pt>
    <dgm:pt modelId="{E036DEAB-1170-4C47-9715-9C3A7EF5FD47}" type="sibTrans" cxnId="{426AA59D-8E89-431E-9564-5E53CDF11CD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1DDBBADC-FE9A-4A5A-B62C-981085E76B7B}" type="pres">
      <dgm:prSet presAssocID="{6A9700B8-A386-4555-A19E-9244218CEEF7}" presName="Name0" presStyleCnt="0">
        <dgm:presLayoutVars>
          <dgm:chMax/>
          <dgm:chPref/>
          <dgm:dir/>
          <dgm:animLvl val="lvl"/>
        </dgm:presLayoutVars>
      </dgm:prSet>
      <dgm:spPr/>
    </dgm:pt>
    <dgm:pt modelId="{DA6B25CD-BA4D-4BEF-A692-6578931EED67}" type="pres">
      <dgm:prSet presAssocID="{390352ED-3243-4E38-9250-61CE6F4A4317}" presName="composite" presStyleCnt="0"/>
      <dgm:spPr/>
    </dgm:pt>
    <dgm:pt modelId="{8ACDDF1C-692C-4FB9-9E56-928BE84967CE}" type="pres">
      <dgm:prSet presAssocID="{390352ED-3243-4E38-9250-61CE6F4A431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B17B330-09BE-4136-A823-4882637FA400}" type="pres">
      <dgm:prSet presAssocID="{390352ED-3243-4E38-9250-61CE6F4A431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3C3349E-D79D-4FD5-9DFE-B0423C41AD22}" type="pres">
      <dgm:prSet presAssocID="{390352ED-3243-4E38-9250-61CE6F4A4317}" presName="BalanceSpacing" presStyleCnt="0"/>
      <dgm:spPr/>
    </dgm:pt>
    <dgm:pt modelId="{9A6A5B0E-7599-4343-A024-DB1AC21A7330}" type="pres">
      <dgm:prSet presAssocID="{390352ED-3243-4E38-9250-61CE6F4A4317}" presName="BalanceSpacing1" presStyleCnt="0"/>
      <dgm:spPr/>
    </dgm:pt>
    <dgm:pt modelId="{7BA417BB-000C-4E0D-8C66-3E717F68AFE6}" type="pres">
      <dgm:prSet presAssocID="{89C56787-34CB-4A93-80BA-5B4BC3484EAB}" presName="Accent1Text" presStyleLbl="node1" presStyleIdx="1" presStyleCnt="6"/>
      <dgm:spPr/>
    </dgm:pt>
    <dgm:pt modelId="{D0602EEA-5EDE-422D-965D-63C70090CF86}" type="pres">
      <dgm:prSet presAssocID="{89C56787-34CB-4A93-80BA-5B4BC3484EAB}" presName="spaceBetweenRectangles" presStyleCnt="0"/>
      <dgm:spPr/>
    </dgm:pt>
    <dgm:pt modelId="{E3B4F04D-700F-4A3E-BA80-F45313C69ED1}" type="pres">
      <dgm:prSet presAssocID="{3BA85F06-F383-41C6-B1AA-CF2E7BE13A82}" presName="composite" presStyleCnt="0"/>
      <dgm:spPr/>
    </dgm:pt>
    <dgm:pt modelId="{F6E79C6A-329B-472D-A5EE-8ED648FF7E84}" type="pres">
      <dgm:prSet presAssocID="{3BA85F06-F383-41C6-B1AA-CF2E7BE13A8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5204A07-B241-4725-A26A-7E1E4797BB46}" type="pres">
      <dgm:prSet presAssocID="{3BA85F06-F383-41C6-B1AA-CF2E7BE13A8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F8F99AA-271E-4549-812D-07D1D7751AC9}" type="pres">
      <dgm:prSet presAssocID="{3BA85F06-F383-41C6-B1AA-CF2E7BE13A82}" presName="BalanceSpacing" presStyleCnt="0"/>
      <dgm:spPr/>
    </dgm:pt>
    <dgm:pt modelId="{0966AB4D-84CB-42E3-92EE-D12ECCADC9A1}" type="pres">
      <dgm:prSet presAssocID="{3BA85F06-F383-41C6-B1AA-CF2E7BE13A82}" presName="BalanceSpacing1" presStyleCnt="0"/>
      <dgm:spPr/>
    </dgm:pt>
    <dgm:pt modelId="{D0CFE91E-B62E-456A-BC89-5E26938F281F}" type="pres">
      <dgm:prSet presAssocID="{64962176-E4AB-44FE-93DE-87F867F2AF4A}" presName="Accent1Text" presStyleLbl="node1" presStyleIdx="3" presStyleCnt="6"/>
      <dgm:spPr/>
    </dgm:pt>
    <dgm:pt modelId="{1BB47171-6492-4554-971E-D0F070189458}" type="pres">
      <dgm:prSet presAssocID="{64962176-E4AB-44FE-93DE-87F867F2AF4A}" presName="spaceBetweenRectangles" presStyleCnt="0"/>
      <dgm:spPr/>
    </dgm:pt>
    <dgm:pt modelId="{FD7E4364-68FD-49E4-98BD-521DB3F0418B}" type="pres">
      <dgm:prSet presAssocID="{B081C160-374D-4248-9D8D-8EDB572980D4}" presName="composite" presStyleCnt="0"/>
      <dgm:spPr/>
    </dgm:pt>
    <dgm:pt modelId="{538748A9-608B-4866-AAB8-D8C34860DC68}" type="pres">
      <dgm:prSet presAssocID="{B081C160-374D-4248-9D8D-8EDB572980D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C866DE9-C15B-4FE8-9910-879C075CF4C2}" type="pres">
      <dgm:prSet presAssocID="{B081C160-374D-4248-9D8D-8EDB572980D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A7C2A89-5F37-4C24-8A56-EFFFED0324BE}" type="pres">
      <dgm:prSet presAssocID="{B081C160-374D-4248-9D8D-8EDB572980D4}" presName="BalanceSpacing" presStyleCnt="0"/>
      <dgm:spPr/>
    </dgm:pt>
    <dgm:pt modelId="{29F1CC55-53F1-4501-8FCD-F33B6E855B9D}" type="pres">
      <dgm:prSet presAssocID="{B081C160-374D-4248-9D8D-8EDB572980D4}" presName="BalanceSpacing1" presStyleCnt="0"/>
      <dgm:spPr/>
    </dgm:pt>
    <dgm:pt modelId="{9A148C3D-F2CF-4182-B17F-6507D3524B5A}" type="pres">
      <dgm:prSet presAssocID="{E036DEAB-1170-4C47-9715-9C3A7EF5FD47}" presName="Accent1Text" presStyleLbl="node1" presStyleIdx="5" presStyleCnt="6"/>
      <dgm:spPr/>
    </dgm:pt>
  </dgm:ptLst>
  <dgm:cxnLst>
    <dgm:cxn modelId="{1DE36317-9FC9-4A3C-8E05-4206E02069B7}" type="presOf" srcId="{B081C160-374D-4248-9D8D-8EDB572980D4}" destId="{538748A9-608B-4866-AAB8-D8C34860DC68}" srcOrd="0" destOrd="0" presId="urn:microsoft.com/office/officeart/2008/layout/AlternatingHexagons"/>
    <dgm:cxn modelId="{A96A1129-B1BB-4324-84CD-FBC7EDC6024C}" type="presOf" srcId="{390352ED-3243-4E38-9250-61CE6F4A4317}" destId="{8ACDDF1C-692C-4FB9-9E56-928BE84967CE}" srcOrd="0" destOrd="0" presId="urn:microsoft.com/office/officeart/2008/layout/AlternatingHexagons"/>
    <dgm:cxn modelId="{B7091A2C-7A7B-4F5D-AA6D-4AB263F32926}" srcId="{6A9700B8-A386-4555-A19E-9244218CEEF7}" destId="{3BA85F06-F383-41C6-B1AA-CF2E7BE13A82}" srcOrd="1" destOrd="0" parTransId="{3396A470-84C3-4C76-A289-16DEFDEB71FD}" sibTransId="{64962176-E4AB-44FE-93DE-87F867F2AF4A}"/>
    <dgm:cxn modelId="{A86B8E6B-DF14-474D-8E67-7319370F4D97}" type="presOf" srcId="{64962176-E4AB-44FE-93DE-87F867F2AF4A}" destId="{D0CFE91E-B62E-456A-BC89-5E26938F281F}" srcOrd="0" destOrd="0" presId="urn:microsoft.com/office/officeart/2008/layout/AlternatingHexagons"/>
    <dgm:cxn modelId="{0875A650-8EDC-4AEC-9DCE-0389AFFCADBB}" type="presOf" srcId="{6A9700B8-A386-4555-A19E-9244218CEEF7}" destId="{1DDBBADC-FE9A-4A5A-B62C-981085E76B7B}" srcOrd="0" destOrd="0" presId="urn:microsoft.com/office/officeart/2008/layout/AlternatingHexagons"/>
    <dgm:cxn modelId="{426AA59D-8E89-431E-9564-5E53CDF11CDE}" srcId="{6A9700B8-A386-4555-A19E-9244218CEEF7}" destId="{B081C160-374D-4248-9D8D-8EDB572980D4}" srcOrd="2" destOrd="0" parTransId="{492C189D-E07E-4543-A6CD-929E8CA7936E}" sibTransId="{E036DEAB-1170-4C47-9715-9C3A7EF5FD47}"/>
    <dgm:cxn modelId="{854769B9-4553-406D-97D7-7C6D0A4DD69A}" type="presOf" srcId="{89C56787-34CB-4A93-80BA-5B4BC3484EAB}" destId="{7BA417BB-000C-4E0D-8C66-3E717F68AFE6}" srcOrd="0" destOrd="0" presId="urn:microsoft.com/office/officeart/2008/layout/AlternatingHexagons"/>
    <dgm:cxn modelId="{7C41E5DE-762A-4F7F-B5A0-DA64EC774AC3}" type="presOf" srcId="{E036DEAB-1170-4C47-9715-9C3A7EF5FD47}" destId="{9A148C3D-F2CF-4182-B17F-6507D3524B5A}" srcOrd="0" destOrd="0" presId="urn:microsoft.com/office/officeart/2008/layout/AlternatingHexagons"/>
    <dgm:cxn modelId="{6F3B2CE0-CFA5-4A22-9543-D6206E07295F}" srcId="{6A9700B8-A386-4555-A19E-9244218CEEF7}" destId="{390352ED-3243-4E38-9250-61CE6F4A4317}" srcOrd="0" destOrd="0" parTransId="{D407AE63-5B08-4ECE-BEE4-DDBA4C25701F}" sibTransId="{89C56787-34CB-4A93-80BA-5B4BC3484EAB}"/>
    <dgm:cxn modelId="{377EA0F7-A8D5-4499-977A-7C77505EF05C}" type="presOf" srcId="{3BA85F06-F383-41C6-B1AA-CF2E7BE13A82}" destId="{F6E79C6A-329B-472D-A5EE-8ED648FF7E84}" srcOrd="0" destOrd="0" presId="urn:microsoft.com/office/officeart/2008/layout/AlternatingHexagons"/>
    <dgm:cxn modelId="{F7A997A6-72A3-4517-8D6A-512B2CCDA31F}" type="presParOf" srcId="{1DDBBADC-FE9A-4A5A-B62C-981085E76B7B}" destId="{DA6B25CD-BA4D-4BEF-A692-6578931EED67}" srcOrd="0" destOrd="0" presId="urn:microsoft.com/office/officeart/2008/layout/AlternatingHexagons"/>
    <dgm:cxn modelId="{4CEDE6D6-97B2-43B7-AADA-52980F215A77}" type="presParOf" srcId="{DA6B25CD-BA4D-4BEF-A692-6578931EED67}" destId="{8ACDDF1C-692C-4FB9-9E56-928BE84967CE}" srcOrd="0" destOrd="0" presId="urn:microsoft.com/office/officeart/2008/layout/AlternatingHexagons"/>
    <dgm:cxn modelId="{0ABDF7BE-6CC4-4B33-92CD-E54884A7DAC0}" type="presParOf" srcId="{DA6B25CD-BA4D-4BEF-A692-6578931EED67}" destId="{9B17B330-09BE-4136-A823-4882637FA400}" srcOrd="1" destOrd="0" presId="urn:microsoft.com/office/officeart/2008/layout/AlternatingHexagons"/>
    <dgm:cxn modelId="{6A92AE1F-D8C9-4866-8DF3-677160D7D0D8}" type="presParOf" srcId="{DA6B25CD-BA4D-4BEF-A692-6578931EED67}" destId="{53C3349E-D79D-4FD5-9DFE-B0423C41AD22}" srcOrd="2" destOrd="0" presId="urn:microsoft.com/office/officeart/2008/layout/AlternatingHexagons"/>
    <dgm:cxn modelId="{B6A3AAD9-BA33-4013-A9F5-712429B8A8FB}" type="presParOf" srcId="{DA6B25CD-BA4D-4BEF-A692-6578931EED67}" destId="{9A6A5B0E-7599-4343-A024-DB1AC21A7330}" srcOrd="3" destOrd="0" presId="urn:microsoft.com/office/officeart/2008/layout/AlternatingHexagons"/>
    <dgm:cxn modelId="{A6E6184A-2769-434F-953A-AAEEAB9AF4B1}" type="presParOf" srcId="{DA6B25CD-BA4D-4BEF-A692-6578931EED67}" destId="{7BA417BB-000C-4E0D-8C66-3E717F68AFE6}" srcOrd="4" destOrd="0" presId="urn:microsoft.com/office/officeart/2008/layout/AlternatingHexagons"/>
    <dgm:cxn modelId="{6FA76CE7-0CC8-428D-BF6E-0CEA98FE6BC4}" type="presParOf" srcId="{1DDBBADC-FE9A-4A5A-B62C-981085E76B7B}" destId="{D0602EEA-5EDE-422D-965D-63C70090CF86}" srcOrd="1" destOrd="0" presId="urn:microsoft.com/office/officeart/2008/layout/AlternatingHexagons"/>
    <dgm:cxn modelId="{0E4A0DF3-775A-43BE-8A0E-E42FC2E06A60}" type="presParOf" srcId="{1DDBBADC-FE9A-4A5A-B62C-981085E76B7B}" destId="{E3B4F04D-700F-4A3E-BA80-F45313C69ED1}" srcOrd="2" destOrd="0" presId="urn:microsoft.com/office/officeart/2008/layout/AlternatingHexagons"/>
    <dgm:cxn modelId="{4DF8F472-F24C-40CF-8196-ED1AA7EF7188}" type="presParOf" srcId="{E3B4F04D-700F-4A3E-BA80-F45313C69ED1}" destId="{F6E79C6A-329B-472D-A5EE-8ED648FF7E84}" srcOrd="0" destOrd="0" presId="urn:microsoft.com/office/officeart/2008/layout/AlternatingHexagons"/>
    <dgm:cxn modelId="{8ACA6778-76D6-43B2-A51B-41B7CEDEA88C}" type="presParOf" srcId="{E3B4F04D-700F-4A3E-BA80-F45313C69ED1}" destId="{65204A07-B241-4725-A26A-7E1E4797BB46}" srcOrd="1" destOrd="0" presId="urn:microsoft.com/office/officeart/2008/layout/AlternatingHexagons"/>
    <dgm:cxn modelId="{8C4771C2-E249-47C4-9124-E86BA1D50596}" type="presParOf" srcId="{E3B4F04D-700F-4A3E-BA80-F45313C69ED1}" destId="{AF8F99AA-271E-4549-812D-07D1D7751AC9}" srcOrd="2" destOrd="0" presId="urn:microsoft.com/office/officeart/2008/layout/AlternatingHexagons"/>
    <dgm:cxn modelId="{FF9935B4-BFFD-414B-B185-B3323FC5765E}" type="presParOf" srcId="{E3B4F04D-700F-4A3E-BA80-F45313C69ED1}" destId="{0966AB4D-84CB-42E3-92EE-D12ECCADC9A1}" srcOrd="3" destOrd="0" presId="urn:microsoft.com/office/officeart/2008/layout/AlternatingHexagons"/>
    <dgm:cxn modelId="{26A8F9D6-7DFF-4FAD-AD75-563513CCB1CB}" type="presParOf" srcId="{E3B4F04D-700F-4A3E-BA80-F45313C69ED1}" destId="{D0CFE91E-B62E-456A-BC89-5E26938F281F}" srcOrd="4" destOrd="0" presId="urn:microsoft.com/office/officeart/2008/layout/AlternatingHexagons"/>
    <dgm:cxn modelId="{24EED67E-164B-44C1-B153-CF27A2268755}" type="presParOf" srcId="{1DDBBADC-FE9A-4A5A-B62C-981085E76B7B}" destId="{1BB47171-6492-4554-971E-D0F070189458}" srcOrd="3" destOrd="0" presId="urn:microsoft.com/office/officeart/2008/layout/AlternatingHexagons"/>
    <dgm:cxn modelId="{A6B1C113-67A0-4476-B12F-ED791F95CA61}" type="presParOf" srcId="{1DDBBADC-FE9A-4A5A-B62C-981085E76B7B}" destId="{FD7E4364-68FD-49E4-98BD-521DB3F0418B}" srcOrd="4" destOrd="0" presId="urn:microsoft.com/office/officeart/2008/layout/AlternatingHexagons"/>
    <dgm:cxn modelId="{E906F948-86D5-422A-A085-E4FCA1730EB5}" type="presParOf" srcId="{FD7E4364-68FD-49E4-98BD-521DB3F0418B}" destId="{538748A9-608B-4866-AAB8-D8C34860DC68}" srcOrd="0" destOrd="0" presId="urn:microsoft.com/office/officeart/2008/layout/AlternatingHexagons"/>
    <dgm:cxn modelId="{EE7EF945-EE69-4D86-A785-D3DE0CE61F4C}" type="presParOf" srcId="{FD7E4364-68FD-49E4-98BD-521DB3F0418B}" destId="{DC866DE9-C15B-4FE8-9910-879C075CF4C2}" srcOrd="1" destOrd="0" presId="urn:microsoft.com/office/officeart/2008/layout/AlternatingHexagons"/>
    <dgm:cxn modelId="{F366F9B0-25C5-408D-93D8-2A58FD6C975F}" type="presParOf" srcId="{FD7E4364-68FD-49E4-98BD-521DB3F0418B}" destId="{1A7C2A89-5F37-4C24-8A56-EFFFED0324BE}" srcOrd="2" destOrd="0" presId="urn:microsoft.com/office/officeart/2008/layout/AlternatingHexagons"/>
    <dgm:cxn modelId="{0A6E1286-7F8F-4B87-ADBB-703F0A4D7BCF}" type="presParOf" srcId="{FD7E4364-68FD-49E4-98BD-521DB3F0418B}" destId="{29F1CC55-53F1-4501-8FCD-F33B6E855B9D}" srcOrd="3" destOrd="0" presId="urn:microsoft.com/office/officeart/2008/layout/AlternatingHexagons"/>
    <dgm:cxn modelId="{458370CC-1783-4881-A26D-0F7E2935E010}" type="presParOf" srcId="{FD7E4364-68FD-49E4-98BD-521DB3F0418B}" destId="{9A148C3D-F2CF-4182-B17F-6507D3524B5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A6A1A-2691-4B09-ACC4-4E69A1E0959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1678D-7C17-4569-8487-953620879CA3}">
      <dgm:prSet phldrT="[Text]"/>
      <dgm:spPr/>
      <dgm:t>
        <a:bodyPr anchor="ctr"/>
        <a:lstStyle/>
        <a:p>
          <a:pPr algn="ctr"/>
          <a:r>
            <a:rPr lang="en-US" b="1" dirty="0"/>
            <a:t>Faculty Led</a:t>
          </a:r>
        </a:p>
      </dgm:t>
    </dgm:pt>
    <dgm:pt modelId="{E53F59B1-8FCF-4E11-BBD4-2853D7F67D9D}" type="parTrans" cxnId="{854D9058-7E5D-4729-903C-2D5785988436}">
      <dgm:prSet/>
      <dgm:spPr/>
      <dgm:t>
        <a:bodyPr/>
        <a:lstStyle/>
        <a:p>
          <a:endParaRPr lang="en-US"/>
        </a:p>
      </dgm:t>
    </dgm:pt>
    <dgm:pt modelId="{B66E5EA5-2378-411F-B99D-C66C792C8B3B}" type="sibTrans" cxnId="{854D9058-7E5D-4729-903C-2D5785988436}">
      <dgm:prSet/>
      <dgm:spPr/>
      <dgm:t>
        <a:bodyPr/>
        <a:lstStyle/>
        <a:p>
          <a:endParaRPr lang="en-US"/>
        </a:p>
      </dgm:t>
    </dgm:pt>
    <dgm:pt modelId="{7FA2E1B1-D50A-4A7E-B29E-297279C9D010}">
      <dgm:prSet phldrT="[Text]"/>
      <dgm:spPr/>
      <dgm:t>
        <a:bodyPr anchor="ctr"/>
        <a:lstStyle/>
        <a:p>
          <a:pPr algn="ctr"/>
          <a:r>
            <a:rPr lang="en-US" b="1" dirty="0"/>
            <a:t>Administratively Supported</a:t>
          </a:r>
        </a:p>
      </dgm:t>
    </dgm:pt>
    <dgm:pt modelId="{D5561089-C86F-4F0E-BF76-5C553BB41391}" type="parTrans" cxnId="{8420FE25-5DDF-4A9E-9DF5-ADFF3A399C79}">
      <dgm:prSet/>
      <dgm:spPr/>
      <dgm:t>
        <a:bodyPr/>
        <a:lstStyle/>
        <a:p>
          <a:endParaRPr lang="en-US"/>
        </a:p>
      </dgm:t>
    </dgm:pt>
    <dgm:pt modelId="{03DEED2D-C8C6-45B4-9167-A4A2C49CC446}" type="sibTrans" cxnId="{8420FE25-5DDF-4A9E-9DF5-ADFF3A399C79}">
      <dgm:prSet/>
      <dgm:spPr/>
      <dgm:t>
        <a:bodyPr/>
        <a:lstStyle/>
        <a:p>
          <a:endParaRPr lang="en-US"/>
        </a:p>
      </dgm:t>
    </dgm:pt>
    <dgm:pt modelId="{6107F0D9-450D-41B4-8B9A-557CE817F471}" type="pres">
      <dgm:prSet presAssocID="{BE3A6A1A-2691-4B09-ACC4-4E69A1E0959D}" presName="Name0" presStyleCnt="0">
        <dgm:presLayoutVars>
          <dgm:chMax val="2"/>
          <dgm:chPref val="2"/>
          <dgm:animLvl val="lvl"/>
        </dgm:presLayoutVars>
      </dgm:prSet>
      <dgm:spPr/>
    </dgm:pt>
    <dgm:pt modelId="{B60E93C9-30B3-492F-83A3-32C5C94F003C}" type="pres">
      <dgm:prSet presAssocID="{BE3A6A1A-2691-4B09-ACC4-4E69A1E0959D}" presName="LeftText" presStyleLbl="revTx" presStyleIdx="0" presStyleCnt="0">
        <dgm:presLayoutVars>
          <dgm:bulletEnabled val="1"/>
        </dgm:presLayoutVars>
      </dgm:prSet>
      <dgm:spPr/>
    </dgm:pt>
    <dgm:pt modelId="{1300076A-4192-45DF-8635-2ADBD7F3ADE5}" type="pres">
      <dgm:prSet presAssocID="{BE3A6A1A-2691-4B09-ACC4-4E69A1E0959D}" presName="LeftNode" presStyleLbl="bgImgPlace1" presStyleIdx="0" presStyleCnt="2" custScaleX="175838" custLinFactNeighborX="-51101">
        <dgm:presLayoutVars>
          <dgm:chMax val="2"/>
          <dgm:chPref val="2"/>
        </dgm:presLayoutVars>
      </dgm:prSet>
      <dgm:spPr/>
    </dgm:pt>
    <dgm:pt modelId="{8FD80F33-325A-4A1C-8692-1C18F06C804D}" type="pres">
      <dgm:prSet presAssocID="{BE3A6A1A-2691-4B09-ACC4-4E69A1E0959D}" presName="RightText" presStyleLbl="revTx" presStyleIdx="0" presStyleCnt="0">
        <dgm:presLayoutVars>
          <dgm:bulletEnabled val="1"/>
        </dgm:presLayoutVars>
      </dgm:prSet>
      <dgm:spPr/>
    </dgm:pt>
    <dgm:pt modelId="{A8962936-AC34-4FD6-BADD-1A12C8FB6E81}" type="pres">
      <dgm:prSet presAssocID="{BE3A6A1A-2691-4B09-ACC4-4E69A1E0959D}" presName="RightNode" presStyleLbl="bgImgPlace1" presStyleIdx="1" presStyleCnt="2" custScaleX="175838" custLinFactNeighborX="36924">
        <dgm:presLayoutVars>
          <dgm:chMax val="0"/>
          <dgm:chPref val="0"/>
        </dgm:presLayoutVars>
      </dgm:prSet>
      <dgm:spPr/>
    </dgm:pt>
    <dgm:pt modelId="{163397F7-FF25-4BFE-A119-019F9ECE93B8}" type="pres">
      <dgm:prSet presAssocID="{BE3A6A1A-2691-4B09-ACC4-4E69A1E0959D}" presName="TopArrow" presStyleLbl="node1" presStyleIdx="0" presStyleCnt="2"/>
      <dgm:spPr/>
    </dgm:pt>
    <dgm:pt modelId="{B215355D-BB5B-433A-B70F-364D819CAF03}" type="pres">
      <dgm:prSet presAssocID="{BE3A6A1A-2691-4B09-ACC4-4E69A1E0959D}" presName="BottomArrow" presStyleLbl="node1" presStyleIdx="1" presStyleCnt="2"/>
      <dgm:spPr/>
    </dgm:pt>
  </dgm:ptLst>
  <dgm:cxnLst>
    <dgm:cxn modelId="{8420FE25-5DDF-4A9E-9DF5-ADFF3A399C79}" srcId="{BE3A6A1A-2691-4B09-ACC4-4E69A1E0959D}" destId="{7FA2E1B1-D50A-4A7E-B29E-297279C9D010}" srcOrd="1" destOrd="0" parTransId="{D5561089-C86F-4F0E-BF76-5C553BB41391}" sibTransId="{03DEED2D-C8C6-45B4-9167-A4A2C49CC446}"/>
    <dgm:cxn modelId="{CF3C0A26-4C3D-4393-AA75-3572B05153A2}" type="presOf" srcId="{BE3A6A1A-2691-4B09-ACC4-4E69A1E0959D}" destId="{6107F0D9-450D-41B4-8B9A-557CE817F471}" srcOrd="0" destOrd="0" presId="urn:microsoft.com/office/officeart/2009/layout/ReverseList"/>
    <dgm:cxn modelId="{AE25F637-DA9C-4AC8-8CA6-AFBA3002D2CD}" type="presOf" srcId="{9E51678D-7C17-4569-8487-953620879CA3}" destId="{1300076A-4192-45DF-8635-2ADBD7F3ADE5}" srcOrd="1" destOrd="0" presId="urn:microsoft.com/office/officeart/2009/layout/ReverseList"/>
    <dgm:cxn modelId="{854D9058-7E5D-4729-903C-2D5785988436}" srcId="{BE3A6A1A-2691-4B09-ACC4-4E69A1E0959D}" destId="{9E51678D-7C17-4569-8487-953620879CA3}" srcOrd="0" destOrd="0" parTransId="{E53F59B1-8FCF-4E11-BBD4-2853D7F67D9D}" sibTransId="{B66E5EA5-2378-411F-B99D-C66C792C8B3B}"/>
    <dgm:cxn modelId="{26BB0B99-323C-4D52-9FFC-16DB0E62ECEB}" type="presOf" srcId="{7FA2E1B1-D50A-4A7E-B29E-297279C9D010}" destId="{8FD80F33-325A-4A1C-8692-1C18F06C804D}" srcOrd="0" destOrd="0" presId="urn:microsoft.com/office/officeart/2009/layout/ReverseList"/>
    <dgm:cxn modelId="{B232589E-48C5-4A7B-B791-EDED65162B78}" type="presOf" srcId="{7FA2E1B1-D50A-4A7E-B29E-297279C9D010}" destId="{A8962936-AC34-4FD6-BADD-1A12C8FB6E81}" srcOrd="1" destOrd="0" presId="urn:microsoft.com/office/officeart/2009/layout/ReverseList"/>
    <dgm:cxn modelId="{53818CAF-A7D5-4615-93EC-7F275B70683D}" type="presOf" srcId="{9E51678D-7C17-4569-8487-953620879CA3}" destId="{B60E93C9-30B3-492F-83A3-32C5C94F003C}" srcOrd="0" destOrd="0" presId="urn:microsoft.com/office/officeart/2009/layout/ReverseList"/>
    <dgm:cxn modelId="{FB896179-63FC-46C9-B08C-05086997FB83}" type="presParOf" srcId="{6107F0D9-450D-41B4-8B9A-557CE817F471}" destId="{B60E93C9-30B3-492F-83A3-32C5C94F003C}" srcOrd="0" destOrd="0" presId="urn:microsoft.com/office/officeart/2009/layout/ReverseList"/>
    <dgm:cxn modelId="{29D03703-A2EE-46BD-9D56-64F9D6BEDEA1}" type="presParOf" srcId="{6107F0D9-450D-41B4-8B9A-557CE817F471}" destId="{1300076A-4192-45DF-8635-2ADBD7F3ADE5}" srcOrd="1" destOrd="0" presId="urn:microsoft.com/office/officeart/2009/layout/ReverseList"/>
    <dgm:cxn modelId="{CB6DFC2A-0C41-4B77-A5B6-E4EE72A3772E}" type="presParOf" srcId="{6107F0D9-450D-41B4-8B9A-557CE817F471}" destId="{8FD80F33-325A-4A1C-8692-1C18F06C804D}" srcOrd="2" destOrd="0" presId="urn:microsoft.com/office/officeart/2009/layout/ReverseList"/>
    <dgm:cxn modelId="{35DC19BB-B774-4F3A-A187-3CE36835992B}" type="presParOf" srcId="{6107F0D9-450D-41B4-8B9A-557CE817F471}" destId="{A8962936-AC34-4FD6-BADD-1A12C8FB6E81}" srcOrd="3" destOrd="0" presId="urn:microsoft.com/office/officeart/2009/layout/ReverseList"/>
    <dgm:cxn modelId="{EE687D36-8E77-4899-B4F2-BE34AB495A7F}" type="presParOf" srcId="{6107F0D9-450D-41B4-8B9A-557CE817F471}" destId="{163397F7-FF25-4BFE-A119-019F9ECE93B8}" srcOrd="4" destOrd="0" presId="urn:microsoft.com/office/officeart/2009/layout/ReverseList"/>
    <dgm:cxn modelId="{E10982C9-CB64-479E-95B2-7A0ACBB0C8BA}" type="presParOf" srcId="{6107F0D9-450D-41B4-8B9A-557CE817F471}" destId="{B215355D-BB5B-433A-B70F-364D819CAF0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699E0B-BA54-46D7-8B69-A5E1910D80DC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644BAA-EA49-4C70-AB32-31BF06253046}">
      <dgm:prSet phldrT="[Text]"/>
      <dgm:spPr/>
      <dgm:t>
        <a:bodyPr/>
        <a:lstStyle/>
        <a:p>
          <a:r>
            <a:rPr lang="en-US" dirty="0"/>
            <a:t>Support from CCA</a:t>
          </a:r>
        </a:p>
      </dgm:t>
    </dgm:pt>
    <dgm:pt modelId="{663F7B2A-41C4-4FC3-8FFF-DA0F119453D9}" type="parTrans" cxnId="{BB63B5B9-0B65-4DDE-A079-6AEF82EC8E56}">
      <dgm:prSet/>
      <dgm:spPr/>
      <dgm:t>
        <a:bodyPr/>
        <a:lstStyle/>
        <a:p>
          <a:endParaRPr lang="en-US"/>
        </a:p>
      </dgm:t>
    </dgm:pt>
    <dgm:pt modelId="{825C0924-7B6A-4194-B3D0-9D75638A6A7C}" type="sibTrans" cxnId="{BB63B5B9-0B65-4DDE-A079-6AEF82EC8E56}">
      <dgm:prSet/>
      <dgm:spPr/>
      <dgm:t>
        <a:bodyPr/>
        <a:lstStyle/>
        <a:p>
          <a:endParaRPr lang="en-US"/>
        </a:p>
      </dgm:t>
    </dgm:pt>
    <dgm:pt modelId="{88AF416F-51FE-4D5F-B32B-AC6CA62D974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086DBF8-AB61-4EF5-BAFF-48EE54B989E8}" type="parTrans" cxnId="{6E7B9561-DB99-4F34-A2B0-17AF413E75D1}">
      <dgm:prSet/>
      <dgm:spPr/>
      <dgm:t>
        <a:bodyPr/>
        <a:lstStyle/>
        <a:p>
          <a:endParaRPr lang="en-US"/>
        </a:p>
      </dgm:t>
    </dgm:pt>
    <dgm:pt modelId="{3ED3F9D9-53FD-4CD1-A5B8-BE88A09FD278}" type="sibTrans" cxnId="{6E7B9561-DB99-4F34-A2B0-17AF413E75D1}">
      <dgm:prSet/>
      <dgm:spPr/>
      <dgm:t>
        <a:bodyPr/>
        <a:lstStyle/>
        <a:p>
          <a:endParaRPr lang="en-US"/>
        </a:p>
      </dgm:t>
    </dgm:pt>
    <dgm:pt modelId="{3DE1CDF4-A932-4DFC-A274-5D02E962EB5F}">
      <dgm:prSet phldrT="[Text]"/>
      <dgm:spPr/>
      <dgm:t>
        <a:bodyPr/>
        <a:lstStyle/>
        <a:p>
          <a:r>
            <a:rPr lang="en-US" dirty="0"/>
            <a:t>National Trainings</a:t>
          </a:r>
        </a:p>
      </dgm:t>
    </dgm:pt>
    <dgm:pt modelId="{66DE06E8-2CC8-4E84-B651-646F14DA28C5}" type="parTrans" cxnId="{151B205B-42F3-46AB-8862-C0CB25A988F2}">
      <dgm:prSet/>
      <dgm:spPr/>
      <dgm:t>
        <a:bodyPr/>
        <a:lstStyle/>
        <a:p>
          <a:endParaRPr lang="en-US"/>
        </a:p>
      </dgm:t>
    </dgm:pt>
    <dgm:pt modelId="{F163686B-9AF5-4B33-9772-B86D375E4E12}" type="sibTrans" cxnId="{151B205B-42F3-46AB-8862-C0CB25A988F2}">
      <dgm:prSet/>
      <dgm:spPr/>
      <dgm:t>
        <a:bodyPr/>
        <a:lstStyle/>
        <a:p>
          <a:endParaRPr lang="en-US"/>
        </a:p>
      </dgm:t>
    </dgm:pt>
    <dgm:pt modelId="{97B0E2C1-962A-48C6-B127-CAC4F52137C8}">
      <dgm:prSet phldrT="[Text]"/>
      <dgm:spPr/>
      <dgm:t>
        <a:bodyPr/>
        <a:lstStyle/>
        <a:p>
          <a:r>
            <a:rPr lang="en-US" dirty="0"/>
            <a:t>Technical Assistance</a:t>
          </a:r>
        </a:p>
      </dgm:t>
    </dgm:pt>
    <dgm:pt modelId="{900A885C-02B6-427C-B96C-1099629D7722}" type="parTrans" cxnId="{B1455C0D-1E8A-4FD3-A877-38F582B1A5F1}">
      <dgm:prSet/>
      <dgm:spPr/>
      <dgm:t>
        <a:bodyPr/>
        <a:lstStyle/>
        <a:p>
          <a:endParaRPr lang="en-US"/>
        </a:p>
      </dgm:t>
    </dgm:pt>
    <dgm:pt modelId="{48C56866-7581-4FA2-9EAA-09968A82CD8C}" type="sibTrans" cxnId="{B1455C0D-1E8A-4FD3-A877-38F582B1A5F1}">
      <dgm:prSet/>
      <dgm:spPr/>
      <dgm:t>
        <a:bodyPr/>
        <a:lstStyle/>
        <a:p>
          <a:endParaRPr lang="en-US"/>
        </a:p>
      </dgm:t>
    </dgm:pt>
    <dgm:pt modelId="{7F42664C-546A-44DE-A85F-A66460F30E04}">
      <dgm:prSet phldrT="[Text]"/>
      <dgm:spPr/>
      <dgm:t>
        <a:bodyPr/>
        <a:lstStyle/>
        <a:p>
          <a:r>
            <a:rPr lang="en-US" dirty="0"/>
            <a:t>In-state Workshops</a:t>
          </a:r>
        </a:p>
      </dgm:t>
    </dgm:pt>
    <dgm:pt modelId="{13EF98E8-3F07-4791-A7E6-0AB71DE48D39}" type="parTrans" cxnId="{2C52B023-6E61-446A-A482-1034686CEC42}">
      <dgm:prSet/>
      <dgm:spPr/>
      <dgm:t>
        <a:bodyPr/>
        <a:lstStyle/>
        <a:p>
          <a:endParaRPr lang="en-US"/>
        </a:p>
      </dgm:t>
    </dgm:pt>
    <dgm:pt modelId="{FE22B459-34F6-48DC-B439-A0E4314CB89B}" type="sibTrans" cxnId="{2C52B023-6E61-446A-A482-1034686CEC42}">
      <dgm:prSet/>
      <dgm:spPr/>
      <dgm:t>
        <a:bodyPr/>
        <a:lstStyle/>
        <a:p>
          <a:endParaRPr lang="en-US"/>
        </a:p>
      </dgm:t>
    </dgm:pt>
    <dgm:pt modelId="{35170D33-BFA1-4AE8-9781-494A6CE71FB2}">
      <dgm:prSet phldrT="[Text]"/>
      <dgm:spPr/>
      <dgm:t>
        <a:bodyPr/>
        <a:lstStyle/>
        <a:p>
          <a:r>
            <a:rPr lang="en-US" dirty="0"/>
            <a:t>Content Experts</a:t>
          </a:r>
        </a:p>
      </dgm:t>
    </dgm:pt>
    <dgm:pt modelId="{11B06EA3-3DF4-4231-8DF4-C7BE5831F2AD}" type="parTrans" cxnId="{292DA05E-72FF-47CA-9D54-D700B6C2C577}">
      <dgm:prSet/>
      <dgm:spPr/>
      <dgm:t>
        <a:bodyPr/>
        <a:lstStyle/>
        <a:p>
          <a:endParaRPr lang="en-US"/>
        </a:p>
      </dgm:t>
    </dgm:pt>
    <dgm:pt modelId="{F064886E-FAF4-485A-BC16-879481C47103}" type="sibTrans" cxnId="{292DA05E-72FF-47CA-9D54-D700B6C2C577}">
      <dgm:prSet/>
      <dgm:spPr/>
      <dgm:t>
        <a:bodyPr/>
        <a:lstStyle/>
        <a:p>
          <a:endParaRPr lang="en-US"/>
        </a:p>
      </dgm:t>
    </dgm:pt>
    <dgm:pt modelId="{1FD46C1A-6B47-4219-BE9C-6CEBDD1A2FC0}" type="pres">
      <dgm:prSet presAssocID="{9E699E0B-BA54-46D7-8B69-A5E1910D80D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BE09492B-D94B-4CB6-B7D8-FDEB00F69941}" type="pres">
      <dgm:prSet presAssocID="{A5644BAA-EA49-4C70-AB32-31BF06253046}" presName="composite" presStyleCnt="0"/>
      <dgm:spPr/>
    </dgm:pt>
    <dgm:pt modelId="{EDFD23F2-C91F-444A-A971-C9A8B0B4993F}" type="pres">
      <dgm:prSet presAssocID="{A5644BAA-EA49-4C70-AB32-31BF06253046}" presName="FirstChild" presStyleLbl="revTx" presStyleIdx="0" presStyleCnt="2" custScaleX="82125">
        <dgm:presLayoutVars>
          <dgm:chMax val="0"/>
          <dgm:chPref val="0"/>
          <dgm:bulletEnabled val="1"/>
        </dgm:presLayoutVars>
      </dgm:prSet>
      <dgm:spPr/>
    </dgm:pt>
    <dgm:pt modelId="{2976D099-14DC-480D-8ECF-DDD8FB50ACA5}" type="pres">
      <dgm:prSet presAssocID="{A5644BAA-EA49-4C70-AB32-31BF06253046}" presName="Parent" presStyleLbl="alignNode1" presStyleIdx="0" presStyleCnt="1" custScaleX="304196">
        <dgm:presLayoutVars>
          <dgm:chMax val="3"/>
          <dgm:chPref val="3"/>
          <dgm:bulletEnabled val="1"/>
        </dgm:presLayoutVars>
      </dgm:prSet>
      <dgm:spPr/>
    </dgm:pt>
    <dgm:pt modelId="{A589255A-BCFF-4ACA-BE6C-8AFF57296B83}" type="pres">
      <dgm:prSet presAssocID="{A5644BAA-EA49-4C70-AB32-31BF06253046}" presName="Accent" presStyleLbl="parChTrans1D1" presStyleIdx="0" presStyleCnt="1"/>
      <dgm:spPr/>
    </dgm:pt>
    <dgm:pt modelId="{BDD4FCE9-8854-41C5-9498-DA659F25D47B}" type="pres">
      <dgm:prSet presAssocID="{A5644BAA-EA49-4C70-AB32-31BF06253046}" presName="Child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1455C0D-1E8A-4FD3-A877-38F582B1A5F1}" srcId="{A5644BAA-EA49-4C70-AB32-31BF06253046}" destId="{97B0E2C1-962A-48C6-B127-CAC4F52137C8}" srcOrd="2" destOrd="0" parTransId="{900A885C-02B6-427C-B96C-1099629D7722}" sibTransId="{48C56866-7581-4FA2-9EAA-09968A82CD8C}"/>
    <dgm:cxn modelId="{4339750E-0CA4-4BCF-AD57-A2B9CAD9E8C9}" type="presOf" srcId="{97B0E2C1-962A-48C6-B127-CAC4F52137C8}" destId="{BDD4FCE9-8854-41C5-9498-DA659F25D47B}" srcOrd="0" destOrd="1" presId="urn:microsoft.com/office/officeart/2011/layout/TabList"/>
    <dgm:cxn modelId="{FAC30C11-F38B-4CD7-973B-AE8BF5AF8B9C}" type="presOf" srcId="{35170D33-BFA1-4AE8-9781-494A6CE71FB2}" destId="{BDD4FCE9-8854-41C5-9498-DA659F25D47B}" srcOrd="0" destOrd="3" presId="urn:microsoft.com/office/officeart/2011/layout/TabList"/>
    <dgm:cxn modelId="{2C52B023-6E61-446A-A482-1034686CEC42}" srcId="{A5644BAA-EA49-4C70-AB32-31BF06253046}" destId="{7F42664C-546A-44DE-A85F-A66460F30E04}" srcOrd="3" destOrd="0" parTransId="{13EF98E8-3F07-4791-A7E6-0AB71DE48D39}" sibTransId="{FE22B459-34F6-48DC-B439-A0E4314CB89B}"/>
    <dgm:cxn modelId="{151B205B-42F3-46AB-8862-C0CB25A988F2}" srcId="{A5644BAA-EA49-4C70-AB32-31BF06253046}" destId="{3DE1CDF4-A932-4DFC-A274-5D02E962EB5F}" srcOrd="1" destOrd="0" parTransId="{66DE06E8-2CC8-4E84-B651-646F14DA28C5}" sibTransId="{F163686B-9AF5-4B33-9772-B86D375E4E12}"/>
    <dgm:cxn modelId="{292DA05E-72FF-47CA-9D54-D700B6C2C577}" srcId="{A5644BAA-EA49-4C70-AB32-31BF06253046}" destId="{35170D33-BFA1-4AE8-9781-494A6CE71FB2}" srcOrd="4" destOrd="0" parTransId="{11B06EA3-3DF4-4231-8DF4-C7BE5831F2AD}" sibTransId="{F064886E-FAF4-485A-BC16-879481C47103}"/>
    <dgm:cxn modelId="{6E7B9561-DB99-4F34-A2B0-17AF413E75D1}" srcId="{A5644BAA-EA49-4C70-AB32-31BF06253046}" destId="{88AF416F-51FE-4D5F-B32B-AC6CA62D9743}" srcOrd="0" destOrd="0" parTransId="{7086DBF8-AB61-4EF5-BAFF-48EE54B989E8}" sibTransId="{3ED3F9D9-53FD-4CD1-A5B8-BE88A09FD278}"/>
    <dgm:cxn modelId="{F34E6063-76A9-43FC-9520-D1410278D4BC}" type="presOf" srcId="{9E699E0B-BA54-46D7-8B69-A5E1910D80DC}" destId="{1FD46C1A-6B47-4219-BE9C-6CEBDD1A2FC0}" srcOrd="0" destOrd="0" presId="urn:microsoft.com/office/officeart/2011/layout/TabList"/>
    <dgm:cxn modelId="{F0C8BC65-9D3F-49C4-BE19-304D57C39BD2}" type="presOf" srcId="{7F42664C-546A-44DE-A85F-A66460F30E04}" destId="{BDD4FCE9-8854-41C5-9498-DA659F25D47B}" srcOrd="0" destOrd="2" presId="urn:microsoft.com/office/officeart/2011/layout/TabList"/>
    <dgm:cxn modelId="{BB63B5B9-0B65-4DDE-A079-6AEF82EC8E56}" srcId="{9E699E0B-BA54-46D7-8B69-A5E1910D80DC}" destId="{A5644BAA-EA49-4C70-AB32-31BF06253046}" srcOrd="0" destOrd="0" parTransId="{663F7B2A-41C4-4FC3-8FFF-DA0F119453D9}" sibTransId="{825C0924-7B6A-4194-B3D0-9D75638A6A7C}"/>
    <dgm:cxn modelId="{795498DC-CD20-4BB8-8131-D9F943BE6F96}" type="presOf" srcId="{A5644BAA-EA49-4C70-AB32-31BF06253046}" destId="{2976D099-14DC-480D-8ECF-DDD8FB50ACA5}" srcOrd="0" destOrd="0" presId="urn:microsoft.com/office/officeart/2011/layout/TabList"/>
    <dgm:cxn modelId="{3755F5EF-C638-4BB0-ADB5-4895E2E2A599}" type="presOf" srcId="{88AF416F-51FE-4D5F-B32B-AC6CA62D9743}" destId="{EDFD23F2-C91F-444A-A971-C9A8B0B4993F}" srcOrd="0" destOrd="0" presId="urn:microsoft.com/office/officeart/2011/layout/TabList"/>
    <dgm:cxn modelId="{382C7DFD-C144-49E3-83D1-0FE954391979}" type="presOf" srcId="{3DE1CDF4-A932-4DFC-A274-5D02E962EB5F}" destId="{BDD4FCE9-8854-41C5-9498-DA659F25D47B}" srcOrd="0" destOrd="0" presId="urn:microsoft.com/office/officeart/2011/layout/TabList"/>
    <dgm:cxn modelId="{24D042BC-9478-44EC-A294-4E432A41B49B}" type="presParOf" srcId="{1FD46C1A-6B47-4219-BE9C-6CEBDD1A2FC0}" destId="{BE09492B-D94B-4CB6-B7D8-FDEB00F69941}" srcOrd="0" destOrd="0" presId="urn:microsoft.com/office/officeart/2011/layout/TabList"/>
    <dgm:cxn modelId="{17255CEC-4B0D-43F8-86AA-EF530ECE9835}" type="presParOf" srcId="{BE09492B-D94B-4CB6-B7D8-FDEB00F69941}" destId="{EDFD23F2-C91F-444A-A971-C9A8B0B4993F}" srcOrd="0" destOrd="0" presId="urn:microsoft.com/office/officeart/2011/layout/TabList"/>
    <dgm:cxn modelId="{4FB29C04-B0F3-45E4-BD09-1F1FF23AFC82}" type="presParOf" srcId="{BE09492B-D94B-4CB6-B7D8-FDEB00F69941}" destId="{2976D099-14DC-480D-8ECF-DDD8FB50ACA5}" srcOrd="1" destOrd="0" presId="urn:microsoft.com/office/officeart/2011/layout/TabList"/>
    <dgm:cxn modelId="{1A7D5F48-B6BC-42A0-B96A-A32DC29944FA}" type="presParOf" srcId="{BE09492B-D94B-4CB6-B7D8-FDEB00F69941}" destId="{A589255A-BCFF-4ACA-BE6C-8AFF57296B83}" srcOrd="2" destOrd="0" presId="urn:microsoft.com/office/officeart/2011/layout/TabList"/>
    <dgm:cxn modelId="{DD6494A9-4921-417F-A19E-FB520C125CAE}" type="presParOf" srcId="{1FD46C1A-6B47-4219-BE9C-6CEBDD1A2FC0}" destId="{BDD4FCE9-8854-41C5-9498-DA659F25D47B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842B8-4C67-4794-B68F-1F07790F7DAC}">
      <dsp:nvSpPr>
        <dsp:cNvPr id="0" name=""/>
        <dsp:cNvSpPr/>
      </dsp:nvSpPr>
      <dsp:spPr>
        <a:xfrm>
          <a:off x="4943415" y="1251839"/>
          <a:ext cx="1677095" cy="1677095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5EC3A9-C54B-40AA-AE0B-65FBE6071F25}">
      <dsp:nvSpPr>
        <dsp:cNvPr id="0" name=""/>
        <dsp:cNvSpPr/>
      </dsp:nvSpPr>
      <dsp:spPr>
        <a:xfrm>
          <a:off x="4733778" y="0"/>
          <a:ext cx="2096369" cy="11419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Supportive Board of Regents</a:t>
          </a:r>
        </a:p>
      </dsp:txBody>
      <dsp:txXfrm>
        <a:off x="4733778" y="0"/>
        <a:ext cx="2096369" cy="1141991"/>
      </dsp:txXfrm>
    </dsp:sp>
    <dsp:sp modelId="{1609E95A-EF33-41C8-93B8-B938C8A4AA10}">
      <dsp:nvSpPr>
        <dsp:cNvPr id="0" name=""/>
        <dsp:cNvSpPr/>
      </dsp:nvSpPr>
      <dsp:spPr>
        <a:xfrm>
          <a:off x="5487772" y="1566159"/>
          <a:ext cx="1677095" cy="1677095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547CF6-752E-4FFE-9546-7B77DC1DB2E1}">
      <dsp:nvSpPr>
        <dsp:cNvPr id="0" name=""/>
        <dsp:cNvSpPr/>
      </dsp:nvSpPr>
      <dsp:spPr>
        <a:xfrm>
          <a:off x="7289253" y="1087610"/>
          <a:ext cx="1986659" cy="12507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Central Data Warehouse</a:t>
          </a:r>
        </a:p>
      </dsp:txBody>
      <dsp:txXfrm>
        <a:off x="7289253" y="1087610"/>
        <a:ext cx="1986659" cy="1250752"/>
      </dsp:txXfrm>
    </dsp:sp>
    <dsp:sp modelId="{A334BB32-D7B6-40B2-A708-3ACAD3216720}">
      <dsp:nvSpPr>
        <dsp:cNvPr id="0" name=""/>
        <dsp:cNvSpPr/>
      </dsp:nvSpPr>
      <dsp:spPr>
        <a:xfrm>
          <a:off x="5487772" y="2194798"/>
          <a:ext cx="1677095" cy="1677095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772DB6-6181-4A06-A26E-E9A7416F9FEB}">
      <dsp:nvSpPr>
        <dsp:cNvPr id="0" name=""/>
        <dsp:cNvSpPr/>
      </dsp:nvSpPr>
      <dsp:spPr>
        <a:xfrm>
          <a:off x="7289253" y="2952862"/>
          <a:ext cx="1986659" cy="13975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Performance Based Funding</a:t>
          </a:r>
        </a:p>
      </dsp:txBody>
      <dsp:txXfrm>
        <a:off x="7289253" y="2952862"/>
        <a:ext cx="1986659" cy="1397579"/>
      </dsp:txXfrm>
    </dsp:sp>
    <dsp:sp modelId="{E7687958-5532-4732-9A0C-5CE16C7BC9C6}">
      <dsp:nvSpPr>
        <dsp:cNvPr id="0" name=""/>
        <dsp:cNvSpPr/>
      </dsp:nvSpPr>
      <dsp:spPr>
        <a:xfrm>
          <a:off x="4943415" y="2509661"/>
          <a:ext cx="1677095" cy="1677095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6653EA-3901-468A-88EC-15F6BD9EAC66}">
      <dsp:nvSpPr>
        <dsp:cNvPr id="0" name=""/>
        <dsp:cNvSpPr/>
      </dsp:nvSpPr>
      <dsp:spPr>
        <a:xfrm>
          <a:off x="4733778" y="4296061"/>
          <a:ext cx="2096369" cy="11419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Policy that Promotes Success</a:t>
          </a:r>
        </a:p>
      </dsp:txBody>
      <dsp:txXfrm>
        <a:off x="4733778" y="4296061"/>
        <a:ext cx="2096369" cy="1141991"/>
      </dsp:txXfrm>
    </dsp:sp>
    <dsp:sp modelId="{2FDC6BA4-97FA-43BA-95C2-7AB49A474063}">
      <dsp:nvSpPr>
        <dsp:cNvPr id="0" name=""/>
        <dsp:cNvSpPr/>
      </dsp:nvSpPr>
      <dsp:spPr>
        <a:xfrm>
          <a:off x="4399058" y="2194798"/>
          <a:ext cx="1677095" cy="1677095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4A26B9-CF8A-48C3-A8EA-2B47BB667C6A}">
      <dsp:nvSpPr>
        <dsp:cNvPr id="0" name=""/>
        <dsp:cNvSpPr/>
      </dsp:nvSpPr>
      <dsp:spPr>
        <a:xfrm>
          <a:off x="2288014" y="2952862"/>
          <a:ext cx="1986659" cy="13975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Systemwide Collaboration</a:t>
          </a:r>
        </a:p>
      </dsp:txBody>
      <dsp:txXfrm>
        <a:off x="2288014" y="2952862"/>
        <a:ext cx="1986659" cy="1397579"/>
      </dsp:txXfrm>
    </dsp:sp>
    <dsp:sp modelId="{987CCD59-9115-4202-A69D-A5079E832D34}">
      <dsp:nvSpPr>
        <dsp:cNvPr id="0" name=""/>
        <dsp:cNvSpPr/>
      </dsp:nvSpPr>
      <dsp:spPr>
        <a:xfrm>
          <a:off x="4399058" y="1566159"/>
          <a:ext cx="1677095" cy="16770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38803E-7911-429C-A61D-3AE859236377}">
      <dsp:nvSpPr>
        <dsp:cNvPr id="0" name=""/>
        <dsp:cNvSpPr/>
      </dsp:nvSpPr>
      <dsp:spPr>
        <a:xfrm>
          <a:off x="2288014" y="1087610"/>
          <a:ext cx="1986659" cy="13975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Common Course Numbering</a:t>
          </a:r>
        </a:p>
      </dsp:txBody>
      <dsp:txXfrm>
        <a:off x="2288014" y="1087610"/>
        <a:ext cx="1986659" cy="1397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6A1A3-48EA-4E52-A133-218F361D7FE8}">
      <dsp:nvSpPr>
        <dsp:cNvPr id="0" name=""/>
        <dsp:cNvSpPr/>
      </dsp:nvSpPr>
      <dsp:spPr>
        <a:xfrm>
          <a:off x="4269704" y="1466180"/>
          <a:ext cx="3652590" cy="36525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First Steps</a:t>
          </a:r>
        </a:p>
      </dsp:txBody>
      <dsp:txXfrm>
        <a:off x="4804613" y="2001089"/>
        <a:ext cx="2582772" cy="2582772"/>
      </dsp:txXfrm>
    </dsp:sp>
    <dsp:sp modelId="{F234A343-D2D4-4CA6-85F7-30FF16C7DBD8}">
      <dsp:nvSpPr>
        <dsp:cNvPr id="0" name=""/>
        <dsp:cNvSpPr/>
      </dsp:nvSpPr>
      <dsp:spPr>
        <a:xfrm>
          <a:off x="5182852" y="651"/>
          <a:ext cx="1826295" cy="1826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Collected Data</a:t>
          </a:r>
        </a:p>
      </dsp:txBody>
      <dsp:txXfrm>
        <a:off x="5450307" y="268106"/>
        <a:ext cx="1291385" cy="1291385"/>
      </dsp:txXfrm>
    </dsp:sp>
    <dsp:sp modelId="{EE69E3FF-6118-438E-B824-257C3FDA7AE4}">
      <dsp:nvSpPr>
        <dsp:cNvPr id="0" name=""/>
        <dsp:cNvSpPr/>
      </dsp:nvSpPr>
      <dsp:spPr>
        <a:xfrm>
          <a:off x="7561528" y="2379328"/>
          <a:ext cx="1826295" cy="1826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Identified Gaps </a:t>
          </a:r>
        </a:p>
      </dsp:txBody>
      <dsp:txXfrm>
        <a:off x="7828983" y="2646783"/>
        <a:ext cx="1291385" cy="1291385"/>
      </dsp:txXfrm>
    </dsp:sp>
    <dsp:sp modelId="{83A71767-6C68-43DA-AA7B-39C25B5C2C4F}">
      <dsp:nvSpPr>
        <dsp:cNvPr id="0" name=""/>
        <dsp:cNvSpPr/>
      </dsp:nvSpPr>
      <dsp:spPr>
        <a:xfrm>
          <a:off x="5182852" y="4758004"/>
          <a:ext cx="1826295" cy="1826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Gained Stakeholder Buy-in</a:t>
          </a:r>
        </a:p>
      </dsp:txBody>
      <dsp:txXfrm>
        <a:off x="5450307" y="5025459"/>
        <a:ext cx="1291385" cy="1291385"/>
      </dsp:txXfrm>
    </dsp:sp>
    <dsp:sp modelId="{6C1E1E09-9F41-4DEE-9C3E-E0B3D2515241}">
      <dsp:nvSpPr>
        <dsp:cNvPr id="0" name=""/>
        <dsp:cNvSpPr/>
      </dsp:nvSpPr>
      <dsp:spPr>
        <a:xfrm>
          <a:off x="2804175" y="2379328"/>
          <a:ext cx="1826295" cy="1826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Observed Other States</a:t>
          </a:r>
        </a:p>
      </dsp:txBody>
      <dsp:txXfrm>
        <a:off x="3071630" y="2646783"/>
        <a:ext cx="1291385" cy="1291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DDF1C-692C-4FB9-9E56-928BE84967CE}">
      <dsp:nvSpPr>
        <dsp:cNvPr id="0" name=""/>
        <dsp:cNvSpPr/>
      </dsp:nvSpPr>
      <dsp:spPr>
        <a:xfrm rot="5400000">
          <a:off x="3720074" y="172627"/>
          <a:ext cx="2443238" cy="2125617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Learn</a:t>
          </a:r>
        </a:p>
      </dsp:txBody>
      <dsp:txXfrm rot="-5400000">
        <a:off x="4210126" y="394555"/>
        <a:ext cx="1463133" cy="1681762"/>
      </dsp:txXfrm>
    </dsp:sp>
    <dsp:sp modelId="{9B17B330-09BE-4136-A823-4882637FA400}">
      <dsp:nvSpPr>
        <dsp:cNvPr id="0" name=""/>
        <dsp:cNvSpPr/>
      </dsp:nvSpPr>
      <dsp:spPr>
        <a:xfrm>
          <a:off x="6069003" y="502464"/>
          <a:ext cx="2726653" cy="146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417BB-000C-4E0D-8C66-3E717F68AFE6}">
      <dsp:nvSpPr>
        <dsp:cNvPr id="0" name=""/>
        <dsp:cNvSpPr/>
      </dsp:nvSpPr>
      <dsp:spPr>
        <a:xfrm rot="5400000">
          <a:off x="1424407" y="172627"/>
          <a:ext cx="2443238" cy="2125617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14459" y="394555"/>
        <a:ext cx="1463133" cy="1681762"/>
      </dsp:txXfrm>
    </dsp:sp>
    <dsp:sp modelId="{F6E79C6A-329B-472D-A5EE-8ED648FF7E84}">
      <dsp:nvSpPr>
        <dsp:cNvPr id="0" name=""/>
        <dsp:cNvSpPr/>
      </dsp:nvSpPr>
      <dsp:spPr>
        <a:xfrm rot="5400000">
          <a:off x="2567843" y="2246447"/>
          <a:ext cx="2443238" cy="2125617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Plan</a:t>
          </a:r>
        </a:p>
      </dsp:txBody>
      <dsp:txXfrm rot="-5400000">
        <a:off x="3057895" y="2468375"/>
        <a:ext cx="1463133" cy="1681762"/>
      </dsp:txXfrm>
    </dsp:sp>
    <dsp:sp modelId="{65204A07-B241-4725-A26A-7E1E4797BB46}">
      <dsp:nvSpPr>
        <dsp:cNvPr id="0" name=""/>
        <dsp:cNvSpPr/>
      </dsp:nvSpPr>
      <dsp:spPr>
        <a:xfrm>
          <a:off x="0" y="2576285"/>
          <a:ext cx="2638697" cy="146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FE91E-B62E-456A-BC89-5E26938F281F}">
      <dsp:nvSpPr>
        <dsp:cNvPr id="0" name=""/>
        <dsp:cNvSpPr/>
      </dsp:nvSpPr>
      <dsp:spPr>
        <a:xfrm rot="5400000">
          <a:off x="4863509" y="2246447"/>
          <a:ext cx="2443238" cy="2125617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353561" y="2468375"/>
        <a:ext cx="1463133" cy="1681762"/>
      </dsp:txXfrm>
    </dsp:sp>
    <dsp:sp modelId="{538748A9-608B-4866-AAB8-D8C34860DC68}">
      <dsp:nvSpPr>
        <dsp:cNvPr id="0" name=""/>
        <dsp:cNvSpPr/>
      </dsp:nvSpPr>
      <dsp:spPr>
        <a:xfrm rot="5400000">
          <a:off x="3720074" y="4320268"/>
          <a:ext cx="2443238" cy="2125617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Commit</a:t>
          </a:r>
        </a:p>
      </dsp:txBody>
      <dsp:txXfrm rot="-5400000">
        <a:off x="4210126" y="4542196"/>
        <a:ext cx="1463133" cy="1681762"/>
      </dsp:txXfrm>
    </dsp:sp>
    <dsp:sp modelId="{DC866DE9-C15B-4FE8-9910-879C075CF4C2}">
      <dsp:nvSpPr>
        <dsp:cNvPr id="0" name=""/>
        <dsp:cNvSpPr/>
      </dsp:nvSpPr>
      <dsp:spPr>
        <a:xfrm>
          <a:off x="6069003" y="4650105"/>
          <a:ext cx="2726653" cy="146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48C3D-F2CF-4182-B17F-6507D3524B5A}">
      <dsp:nvSpPr>
        <dsp:cNvPr id="0" name=""/>
        <dsp:cNvSpPr/>
      </dsp:nvSpPr>
      <dsp:spPr>
        <a:xfrm rot="5400000">
          <a:off x="1424407" y="4320268"/>
          <a:ext cx="2443238" cy="2125617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14459" y="4542196"/>
        <a:ext cx="1463133" cy="1681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0076A-4192-45DF-8635-2ADBD7F3ADE5}">
      <dsp:nvSpPr>
        <dsp:cNvPr id="0" name=""/>
        <dsp:cNvSpPr/>
      </dsp:nvSpPr>
      <dsp:spPr>
        <a:xfrm rot="16200000">
          <a:off x="1911643" y="846512"/>
          <a:ext cx="3519430" cy="378182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234950" rIns="211455" bIns="23495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Faculty Led</a:t>
          </a:r>
        </a:p>
      </dsp:txBody>
      <dsp:txXfrm rot="5400000">
        <a:off x="1952280" y="1149545"/>
        <a:ext cx="3609992" cy="3175760"/>
      </dsp:txXfrm>
    </dsp:sp>
    <dsp:sp modelId="{A8962936-AC34-4FD6-BADD-1A12C8FB6E81}">
      <dsp:nvSpPr>
        <dsp:cNvPr id="0" name=""/>
        <dsp:cNvSpPr/>
      </dsp:nvSpPr>
      <dsp:spPr>
        <a:xfrm rot="5400000">
          <a:off x="6053243" y="846512"/>
          <a:ext cx="3519430" cy="378182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455" tIns="234950" rIns="140970" bIns="23495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Administratively Supported</a:t>
          </a:r>
        </a:p>
      </dsp:txBody>
      <dsp:txXfrm rot="-5400000">
        <a:off x="5922045" y="1149546"/>
        <a:ext cx="3609992" cy="3175760"/>
      </dsp:txXfrm>
    </dsp:sp>
    <dsp:sp modelId="{163397F7-FF25-4BFE-A119-019F9ECE93B8}">
      <dsp:nvSpPr>
        <dsp:cNvPr id="0" name=""/>
        <dsp:cNvSpPr/>
      </dsp:nvSpPr>
      <dsp:spPr>
        <a:xfrm>
          <a:off x="4770191" y="0"/>
          <a:ext cx="2248406" cy="22482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5355D-BB5B-433A-B70F-364D819CAF03}">
      <dsp:nvSpPr>
        <dsp:cNvPr id="0" name=""/>
        <dsp:cNvSpPr/>
      </dsp:nvSpPr>
      <dsp:spPr>
        <a:xfrm rot="10800000">
          <a:off x="4770191" y="3226007"/>
          <a:ext cx="2248406" cy="22482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9255A-BCFF-4ACA-BE6C-8AFF57296B83}">
      <dsp:nvSpPr>
        <dsp:cNvPr id="0" name=""/>
        <dsp:cNvSpPr/>
      </dsp:nvSpPr>
      <dsp:spPr>
        <a:xfrm>
          <a:off x="1078808" y="1806923"/>
          <a:ext cx="8128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D23F2-C91F-444A-A971-C9A8B0B4993F}">
      <dsp:nvSpPr>
        <dsp:cNvPr id="0" name=""/>
        <dsp:cNvSpPr/>
      </dsp:nvSpPr>
      <dsp:spPr>
        <a:xfrm>
          <a:off x="3729653" y="2645"/>
          <a:ext cx="4939588" cy="180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120015" rIns="120015" bIns="120015" numCol="1" spcCol="1270" anchor="b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 </a:t>
          </a:r>
        </a:p>
      </dsp:txBody>
      <dsp:txXfrm>
        <a:off x="3729653" y="2645"/>
        <a:ext cx="4939588" cy="1804277"/>
      </dsp:txXfrm>
    </dsp:sp>
    <dsp:sp modelId="{2976D099-14DC-480D-8ECF-DDD8FB50ACA5}">
      <dsp:nvSpPr>
        <dsp:cNvPr id="0" name=""/>
        <dsp:cNvSpPr/>
      </dsp:nvSpPr>
      <dsp:spPr>
        <a:xfrm>
          <a:off x="-1078808" y="2645"/>
          <a:ext cx="6428513" cy="18042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120015" rIns="120015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Support from CCA</a:t>
          </a:r>
        </a:p>
      </dsp:txBody>
      <dsp:txXfrm>
        <a:off x="-990715" y="90738"/>
        <a:ext cx="6252327" cy="1716184"/>
      </dsp:txXfrm>
    </dsp:sp>
    <dsp:sp modelId="{BDD4FCE9-8854-41C5-9498-DA659F25D47B}">
      <dsp:nvSpPr>
        <dsp:cNvPr id="0" name=""/>
        <dsp:cNvSpPr/>
      </dsp:nvSpPr>
      <dsp:spPr>
        <a:xfrm>
          <a:off x="0" y="1806923"/>
          <a:ext cx="8128000" cy="36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120015" rIns="120015" bIns="1200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 dirty="0"/>
            <a:t>National Trainings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 dirty="0"/>
            <a:t>Technical Assistance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 dirty="0"/>
            <a:t>In-state Workshops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 dirty="0"/>
            <a:t>Content Experts</a:t>
          </a:r>
        </a:p>
      </dsp:txBody>
      <dsp:txXfrm>
        <a:off x="0" y="1806923"/>
        <a:ext cx="8128000" cy="3609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BAB16-EC06-4979-B833-166FFE34D02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BB885-E5E1-453C-A928-D60ED5A5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4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86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2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94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5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7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3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5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1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7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9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B885-E5E1-453C-A928-D60ED5A52A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9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DBFC-AF0E-49CE-B262-FD78C880F3B1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91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67D9-583A-4F83-95DF-3537B5DD92F4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2733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BF5-C39E-4D80-8CAE-22A42DF111BD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1853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9B3C-945D-47D5-AC5A-011F72D65FAC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2423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2DA7-670C-4660-9844-A71091CD9C45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67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5180-D605-447E-B711-0CEB6410F933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8820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E0FD-B6B9-4BA4-B16C-1F8B2B157B77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1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76201"/>
            <a:ext cx="112649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948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69B6-B689-4C7F-82FA-9E6D8D53C953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887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B2B6-C928-45BF-BBFA-4524BC9476D6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4564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19-EBB8-4F37-8D32-B8CF3EA0B64A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351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0179-40BD-4ED2-94C2-5D8CE3EF92BE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358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6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5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1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4E0E-5866-B447-B3E0-9686CA314F9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542B-3E72-D640-9D9A-3CA3FB3B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9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316C-CA36-4193-A478-3AB99EEBEB57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2F3B-808E-4C3F-B722-481FC4110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4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12" y="6407643"/>
            <a:ext cx="7750175" cy="330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1194" y="4292478"/>
            <a:ext cx="8329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Building Momentum in Montana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969814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AEB2-8D4D-40D3-9DBB-189B3F8B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to Co-Requisite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C585F-8385-4955-A1AA-BE36F656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634FCC7D-D44B-43CB-B4AC-EEF8DFB6206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78407109"/>
                  </p:ext>
                </p:extLst>
              </p:nvPr>
            </p:nvGraphicFramePr>
            <p:xfrm>
              <a:off x="304800" y="1524000"/>
              <a:ext cx="11430000" cy="4495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634FCC7D-D44B-43CB-B4AC-EEF8DFB620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00" y="1524000"/>
                <a:ext cx="11430000" cy="44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144541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72F3B-808E-4C3F-B722-481FC4110E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88773" y="457200"/>
            <a:ext cx="481445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Campus Champions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17E33-21C5-4F27-9E82-B0061CD7D4B8}"/>
              </a:ext>
            </a:extLst>
          </p:cNvPr>
          <p:cNvSpPr/>
          <p:nvPr/>
        </p:nvSpPr>
        <p:spPr>
          <a:xfrm>
            <a:off x="1567213" y="2905780"/>
            <a:ext cx="2699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Helena College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439A2-612C-4D54-A38E-102BA2C8CB2D}"/>
              </a:ext>
            </a:extLst>
          </p:cNvPr>
          <p:cNvSpPr/>
          <p:nvPr/>
        </p:nvSpPr>
        <p:spPr>
          <a:xfrm>
            <a:off x="8229600" y="2905780"/>
            <a:ext cx="2570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MSU- Billings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029901-495B-43E5-A843-F0E05DA9CA70}"/>
              </a:ext>
            </a:extLst>
          </p:cNvPr>
          <p:cNvSpPr/>
          <p:nvPr/>
        </p:nvSpPr>
        <p:spPr>
          <a:xfrm>
            <a:off x="0" y="1524000"/>
            <a:ext cx="12192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1EFDF-29E7-4024-9ACC-877988A75191}"/>
              </a:ext>
            </a:extLst>
          </p:cNvPr>
          <p:cNvSpPr/>
          <p:nvPr/>
        </p:nvSpPr>
        <p:spPr>
          <a:xfrm rot="16200000">
            <a:off x="3429000" y="4076699"/>
            <a:ext cx="5334000" cy="2286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7DDD41-A426-4B59-8E28-F6FA28D61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6109"/>
            <a:ext cx="5987781" cy="1851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E2B58-6EAD-46B0-925A-39BD17FB5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979" y="5006110"/>
            <a:ext cx="5996257" cy="18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43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4666817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prstClr val="black"/>
                </a:solidFill>
              </a:rPr>
              <a:t>Challenges Specific to Co-requisite English</a:t>
            </a:r>
            <a:endParaRPr lang="en-US" sz="8800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2775F4F-7899-4C26-896A-E76C9C245013}"/>
              </a:ext>
            </a:extLst>
          </p:cNvPr>
          <p:cNvSpPr/>
          <p:nvPr/>
        </p:nvSpPr>
        <p:spPr>
          <a:xfrm>
            <a:off x="0" y="5029200"/>
            <a:ext cx="1828800" cy="1828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5B83E6-2B4B-4159-8D84-463612A43880}"/>
              </a:ext>
            </a:extLst>
          </p:cNvPr>
          <p:cNvSpPr/>
          <p:nvPr/>
        </p:nvSpPr>
        <p:spPr>
          <a:xfrm rot="5400000">
            <a:off x="0" y="0"/>
            <a:ext cx="1828800" cy="1828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4F09DF43-6346-4C35-A03F-4B0953BBF7A4}"/>
              </a:ext>
            </a:extLst>
          </p:cNvPr>
          <p:cNvSpPr/>
          <p:nvPr/>
        </p:nvSpPr>
        <p:spPr>
          <a:xfrm rot="10800000">
            <a:off x="10363200" y="0"/>
            <a:ext cx="1828800" cy="1828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1BF84DB-A8E7-45B3-996B-0C509F39286B}"/>
              </a:ext>
            </a:extLst>
          </p:cNvPr>
          <p:cNvSpPr/>
          <p:nvPr/>
        </p:nvSpPr>
        <p:spPr>
          <a:xfrm rot="16200000">
            <a:off x="10363200" y="5029200"/>
            <a:ext cx="1828800" cy="1828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48E8E7-84DA-4439-A5D7-F240731E2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597404"/>
              </p:ext>
            </p:extLst>
          </p:nvPr>
        </p:nvGraphicFramePr>
        <p:xfrm>
          <a:off x="4463142" y="152398"/>
          <a:ext cx="8795657" cy="661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81FFC5-5F32-455A-978C-3382071BA03C}"/>
              </a:ext>
            </a:extLst>
          </p:cNvPr>
          <p:cNvSpPr txBox="1"/>
          <p:nvPr/>
        </p:nvSpPr>
        <p:spPr>
          <a:xfrm>
            <a:off x="586369" y="1941136"/>
            <a:ext cx="42797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Summer Action Summit 2017</a:t>
            </a:r>
          </a:p>
        </p:txBody>
      </p:sp>
    </p:spTree>
    <p:extLst>
      <p:ext uri="{BB962C8B-B14F-4D97-AF65-F5344CB8AC3E}">
        <p14:creationId xmlns:p14="http://schemas.microsoft.com/office/powerpoint/2010/main" val="32201698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D1E6EB26-4054-46C6-ACD8-007A4EAB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1271733"/>
            <a:ext cx="7416801" cy="556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6950A-A006-420F-AFB0-C8B5E4F666DD}"/>
              </a:ext>
            </a:extLst>
          </p:cNvPr>
          <p:cNvSpPr txBox="1"/>
          <p:nvPr/>
        </p:nvSpPr>
        <p:spPr>
          <a:xfrm>
            <a:off x="1988128" y="92364"/>
            <a:ext cx="821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Complete College Montana Summit October 25</a:t>
            </a:r>
            <a:r>
              <a:rPr lang="en-US" sz="3600" baseline="30000" dirty="0"/>
              <a:t>th</a:t>
            </a:r>
            <a:r>
              <a:rPr lang="en-US" sz="3600" dirty="0"/>
              <a:t>, 2017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5E2FA-CEB4-40CB-835C-E95E1A828224}"/>
              </a:ext>
            </a:extLst>
          </p:cNvPr>
          <p:cNvSpPr/>
          <p:nvPr/>
        </p:nvSpPr>
        <p:spPr>
          <a:xfrm rot="16200000">
            <a:off x="-2366818" y="3314699"/>
            <a:ext cx="6858000" cy="2286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59B5A0-8A91-4826-B0F3-AF4D0EBB74B5}"/>
              </a:ext>
            </a:extLst>
          </p:cNvPr>
          <p:cNvSpPr/>
          <p:nvPr/>
        </p:nvSpPr>
        <p:spPr>
          <a:xfrm rot="16200000">
            <a:off x="7639629" y="3314699"/>
            <a:ext cx="6858000" cy="2286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64520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043895-4DC2-4811-8A6A-8F13288C2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422085"/>
              </p:ext>
            </p:extLst>
          </p:nvPr>
        </p:nvGraphicFramePr>
        <p:xfrm>
          <a:off x="108857" y="1247171"/>
          <a:ext cx="11789229" cy="547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5D365A-2B28-4440-9E98-AAE374E59BB0}"/>
              </a:ext>
            </a:extLst>
          </p:cNvPr>
          <p:cNvSpPr txBox="1"/>
          <p:nvPr/>
        </p:nvSpPr>
        <p:spPr>
          <a:xfrm>
            <a:off x="628073" y="323841"/>
            <a:ext cx="947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Implementation Philosophy</a:t>
            </a:r>
          </a:p>
        </p:txBody>
      </p:sp>
    </p:spTree>
    <p:extLst>
      <p:ext uri="{BB962C8B-B14F-4D97-AF65-F5344CB8AC3E}">
        <p14:creationId xmlns:p14="http://schemas.microsoft.com/office/powerpoint/2010/main" val="35605161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4666817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prstClr val="black"/>
                </a:solidFill>
              </a:rPr>
              <a:t>Keeping Leadership Informed and Engaged</a:t>
            </a:r>
            <a:endParaRPr lang="en-US" sz="8800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2775F4F-7899-4C26-896A-E76C9C245013}"/>
              </a:ext>
            </a:extLst>
          </p:cNvPr>
          <p:cNvSpPr/>
          <p:nvPr/>
        </p:nvSpPr>
        <p:spPr>
          <a:xfrm>
            <a:off x="0" y="5029200"/>
            <a:ext cx="1828800" cy="18288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5B83E6-2B4B-4159-8D84-463612A43880}"/>
              </a:ext>
            </a:extLst>
          </p:cNvPr>
          <p:cNvSpPr/>
          <p:nvPr/>
        </p:nvSpPr>
        <p:spPr>
          <a:xfrm rot="5400000">
            <a:off x="0" y="0"/>
            <a:ext cx="1828800" cy="18288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4F09DF43-6346-4C35-A03F-4B0953BBF7A4}"/>
              </a:ext>
            </a:extLst>
          </p:cNvPr>
          <p:cNvSpPr/>
          <p:nvPr/>
        </p:nvSpPr>
        <p:spPr>
          <a:xfrm rot="10800000">
            <a:off x="10363200" y="0"/>
            <a:ext cx="1828800" cy="18288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1BF84DB-A8E7-45B3-996B-0C509F39286B}"/>
              </a:ext>
            </a:extLst>
          </p:cNvPr>
          <p:cNvSpPr/>
          <p:nvPr/>
        </p:nvSpPr>
        <p:spPr>
          <a:xfrm rot="16200000">
            <a:off x="10363200" y="5029200"/>
            <a:ext cx="1828800" cy="18288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2096109-1D7D-41E1-8145-7BA3C2CFF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8850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5635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1596" y="4461164"/>
            <a:ext cx="5120640" cy="2077749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82000"/>
              </a:prstClr>
            </a:outerShdw>
            <a:softEdge rad="63500"/>
          </a:effectLst>
        </p:spPr>
        <p:txBody>
          <a:bodyPr wrap="square" lIns="91440" tIns="45720" rIns="91440" bIns="45720" anchor="ctr">
            <a:noAutofit/>
          </a:bodyPr>
          <a:lstStyle/>
          <a:p>
            <a:pPr algn="ctr">
              <a:lnSpc>
                <a:spcPct val="50000"/>
              </a:lnSpc>
            </a:pPr>
            <a:r>
              <a:rPr lang="en-US" sz="7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John Cech</a:t>
            </a:r>
          </a:p>
          <a:p>
            <a:pPr algn="ctr">
              <a:lnSpc>
                <a:spcPct val="50000"/>
              </a:lnSpc>
            </a:pPr>
            <a:r>
              <a:rPr lang="en-US" sz="3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Deputy Commissioner of Academic, Research, and Student Affairs</a:t>
            </a:r>
          </a:p>
          <a:p>
            <a:pPr algn="ctr">
              <a:lnSpc>
                <a:spcPct val="50000"/>
              </a:lnSpc>
            </a:pPr>
            <a:r>
              <a:rPr lang="en-US" sz="3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OCHE</a:t>
            </a:r>
          </a:p>
          <a:p>
            <a:pPr algn="ctr">
              <a:lnSpc>
                <a:spcPct val="50000"/>
              </a:lnSpc>
            </a:pPr>
            <a:endParaRPr lang="en-US" sz="8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bg1"/>
                  </a:gs>
                  <a:gs pos="36000">
                    <a:schemeClr val="bg1">
                      <a:lumMod val="95000"/>
                    </a:schemeClr>
                  </a:gs>
                  <a:gs pos="100000">
                    <a:srgbClr val="858584"/>
                  </a:gs>
                </a:gsLst>
                <a:lin ang="5400000" scaled="1"/>
                <a:tileRect/>
              </a:gra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1999" y="496997"/>
            <a:ext cx="11016343" cy="1536361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82000"/>
              </a:prstClr>
            </a:outerShdw>
            <a:softEdge rad="63500"/>
          </a:effectLst>
        </p:spPr>
        <p:txBody>
          <a:bodyPr wrap="square" lIns="91440" tIns="45720" rIns="91440" bIns="45720" anchor="b">
            <a:noAutofit/>
          </a:bodyPr>
          <a:lstStyle/>
          <a:p>
            <a:pPr algn="ctr">
              <a:lnSpc>
                <a:spcPct val="50000"/>
              </a:lnSpc>
            </a:pPr>
            <a:r>
              <a:rPr lang="en-US" sz="7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The Complete College Montana Story:</a:t>
            </a:r>
          </a:p>
          <a:p>
            <a:pPr algn="ctr">
              <a:lnSpc>
                <a:spcPct val="50000"/>
              </a:lnSpc>
            </a:pPr>
            <a:r>
              <a:rPr lang="en-US" sz="7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Building Momentum in Montana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3138" y="4461164"/>
            <a:ext cx="5120640" cy="2046971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82000"/>
              </a:prstClr>
            </a:outerShdw>
            <a:softEdge rad="63500"/>
          </a:effectLst>
        </p:spPr>
        <p:txBody>
          <a:bodyPr wrap="square" lIns="91440" tIns="45720" rIns="91440" bIns="45720" anchor="ctr">
            <a:noAutofit/>
          </a:bodyPr>
          <a:lstStyle/>
          <a:p>
            <a:pPr algn="ctr">
              <a:lnSpc>
                <a:spcPct val="50000"/>
              </a:lnSpc>
            </a:pPr>
            <a:r>
              <a:rPr lang="en-US" sz="7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Erik Rose</a:t>
            </a:r>
          </a:p>
          <a:p>
            <a:pPr algn="ctr">
              <a:lnSpc>
                <a:spcPct val="50000"/>
              </a:lnSpc>
            </a:pPr>
            <a:r>
              <a:rPr lang="en-US" sz="3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Director of Workforce Initiatives &amp; Information</a:t>
            </a:r>
          </a:p>
          <a:p>
            <a:pPr algn="ctr">
              <a:lnSpc>
                <a:spcPct val="50000"/>
              </a:lnSpc>
            </a:pPr>
            <a:r>
              <a:rPr lang="en-US" sz="3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OCHE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5BD33-6E77-446B-A9D3-2104D0604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59" y="2627829"/>
            <a:ext cx="1841074" cy="1828800"/>
          </a:xfrm>
          <a:prstGeom prst="rect">
            <a:avLst/>
          </a:prstGeom>
        </p:spPr>
      </p:pic>
      <p:pic>
        <p:nvPicPr>
          <p:cNvPr id="8" name="Picture 5" descr="Z:\Logos\MUS-Logo - transparent background(7in).png">
            <a:extLst>
              <a:ext uri="{FF2B5EF4-FFF2-40B4-BE49-F238E27FC236}">
                <a16:creationId xmlns:a16="http://schemas.microsoft.com/office/drawing/2014/main" id="{7DC5D414-9DC5-4553-ACDE-0C1A8364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 l="4131" t="26092" r="68162" b="29162"/>
          <a:stretch>
            <a:fillRect/>
          </a:stretch>
        </p:blipFill>
        <p:spPr bwMode="auto">
          <a:xfrm>
            <a:off x="5514701" y="4876800"/>
            <a:ext cx="1365790" cy="148420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5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12" y="6407643"/>
            <a:ext cx="7750175" cy="3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971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1596" y="4461164"/>
            <a:ext cx="5120640" cy="2077749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82000"/>
              </a:prstClr>
            </a:outerShdw>
            <a:softEdge rad="63500"/>
          </a:effectLst>
        </p:spPr>
        <p:txBody>
          <a:bodyPr wrap="square" lIns="91440" tIns="45720" rIns="91440" bIns="45720" anchor="ctr">
            <a:noAutofit/>
          </a:bodyPr>
          <a:lstStyle/>
          <a:p>
            <a:pPr algn="ctr">
              <a:lnSpc>
                <a:spcPct val="50000"/>
              </a:lnSpc>
            </a:pPr>
            <a:r>
              <a:rPr lang="en-US" sz="7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John Cech</a:t>
            </a:r>
          </a:p>
          <a:p>
            <a:pPr algn="ctr">
              <a:lnSpc>
                <a:spcPct val="50000"/>
              </a:lnSpc>
            </a:pPr>
            <a:r>
              <a:rPr lang="en-US" sz="3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Deputy Commissioner of Academic, Research, and Student Affairs</a:t>
            </a:r>
          </a:p>
          <a:p>
            <a:pPr algn="ctr">
              <a:lnSpc>
                <a:spcPct val="50000"/>
              </a:lnSpc>
            </a:pPr>
            <a:r>
              <a:rPr lang="en-US" sz="3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OCHE</a:t>
            </a:r>
          </a:p>
          <a:p>
            <a:pPr algn="ctr">
              <a:lnSpc>
                <a:spcPct val="50000"/>
              </a:lnSpc>
            </a:pPr>
            <a:endParaRPr lang="en-US" sz="8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bg1"/>
                  </a:gs>
                  <a:gs pos="36000">
                    <a:schemeClr val="bg1">
                      <a:lumMod val="95000"/>
                    </a:schemeClr>
                  </a:gs>
                  <a:gs pos="100000">
                    <a:srgbClr val="858584"/>
                  </a:gs>
                </a:gsLst>
                <a:lin ang="5400000" scaled="1"/>
                <a:tileRect/>
              </a:gra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1999" y="496997"/>
            <a:ext cx="11016343" cy="1536361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82000"/>
              </a:prstClr>
            </a:outerShdw>
            <a:softEdge rad="63500"/>
          </a:effectLst>
        </p:spPr>
        <p:txBody>
          <a:bodyPr wrap="square" lIns="91440" tIns="45720" rIns="91440" bIns="45720" anchor="b">
            <a:noAutofit/>
          </a:bodyPr>
          <a:lstStyle/>
          <a:p>
            <a:pPr algn="ctr">
              <a:lnSpc>
                <a:spcPct val="50000"/>
              </a:lnSpc>
            </a:pPr>
            <a:r>
              <a:rPr lang="en-US" sz="7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The Complete College Montana Story:</a:t>
            </a:r>
          </a:p>
          <a:p>
            <a:pPr algn="ctr">
              <a:lnSpc>
                <a:spcPct val="50000"/>
              </a:lnSpc>
            </a:pPr>
            <a:r>
              <a:rPr lang="en-US" sz="7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Building Momentum in Montana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3138" y="4461164"/>
            <a:ext cx="5120640" cy="2046971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82000"/>
              </a:prstClr>
            </a:outerShdw>
            <a:softEdge rad="63500"/>
          </a:effectLst>
        </p:spPr>
        <p:txBody>
          <a:bodyPr wrap="square" lIns="91440" tIns="45720" rIns="91440" bIns="45720" anchor="ctr">
            <a:noAutofit/>
          </a:bodyPr>
          <a:lstStyle/>
          <a:p>
            <a:pPr algn="ctr">
              <a:lnSpc>
                <a:spcPct val="50000"/>
              </a:lnSpc>
            </a:pPr>
            <a:r>
              <a:rPr lang="en-US" sz="7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Erik Rose</a:t>
            </a:r>
          </a:p>
          <a:p>
            <a:pPr algn="ctr">
              <a:lnSpc>
                <a:spcPct val="50000"/>
              </a:lnSpc>
            </a:pPr>
            <a:r>
              <a:rPr lang="en-US" sz="3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Director of Workforce Initiatives &amp; Information</a:t>
            </a:r>
          </a:p>
          <a:p>
            <a:pPr algn="ctr">
              <a:lnSpc>
                <a:spcPct val="50000"/>
              </a:lnSpc>
            </a:pPr>
            <a:r>
              <a:rPr lang="en-US" sz="32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>
                        <a:lumMod val="95000"/>
                      </a:schemeClr>
                    </a:gs>
                    <a:gs pos="100000">
                      <a:srgbClr val="858584"/>
                    </a:gs>
                  </a:gsLst>
                  <a:lin ang="5400000" scaled="1"/>
                  <a:tileRect/>
                </a:gradFill>
                <a:latin typeface="EucrosiaUPC" pitchFamily="18" charset="-34"/>
                <a:cs typeface="EucrosiaUPC" pitchFamily="18" charset="-34"/>
              </a:rPr>
              <a:t>OCHE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5BD33-6E77-446B-A9D3-2104D0604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59" y="2431887"/>
            <a:ext cx="1841074" cy="1828800"/>
          </a:xfrm>
          <a:prstGeom prst="rect">
            <a:avLst/>
          </a:prstGeom>
        </p:spPr>
      </p:pic>
      <p:pic>
        <p:nvPicPr>
          <p:cNvPr id="8" name="Picture 5" descr="Z:\Logos\MUS-Logo - transparent background(7in).png">
            <a:extLst>
              <a:ext uri="{FF2B5EF4-FFF2-40B4-BE49-F238E27FC236}">
                <a16:creationId xmlns:a16="http://schemas.microsoft.com/office/drawing/2014/main" id="{7DC5D414-9DC5-4553-ACDE-0C1A8364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 l="4131" t="26092" r="68162" b="29162"/>
          <a:stretch>
            <a:fillRect/>
          </a:stretch>
        </p:blipFill>
        <p:spPr bwMode="auto">
          <a:xfrm>
            <a:off x="5514701" y="4876800"/>
            <a:ext cx="1365790" cy="148420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8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773" y="10886"/>
            <a:ext cx="526868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sz="4800" dirty="0"/>
              <a:t>Momentum Points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701132"/>
              </p:ext>
            </p:extLst>
          </p:nvPr>
        </p:nvGraphicFramePr>
        <p:xfrm>
          <a:off x="81644" y="42635"/>
          <a:ext cx="11854540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EE7405-E061-4523-9C1E-0D8349FAF7C8}"/>
              </a:ext>
            </a:extLst>
          </p:cNvPr>
          <p:cNvSpPr txBox="1"/>
          <p:nvPr/>
        </p:nvSpPr>
        <p:spPr>
          <a:xfrm>
            <a:off x="0" y="5910941"/>
            <a:ext cx="12192000" cy="135421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C0000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b="1" dirty="0">
                <a:solidFill>
                  <a:schemeClr val="bg1"/>
                </a:solidFill>
              </a:rPr>
              <a:t>           Building Mass					Gaining Velocity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67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4A92443-F5C3-4929-B4E7-A24B6F55A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792944"/>
              </p:ext>
            </p:extLst>
          </p:nvPr>
        </p:nvGraphicFramePr>
        <p:xfrm>
          <a:off x="314037" y="709974"/>
          <a:ext cx="11563927" cy="543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DBDB3-B834-48A1-9B1E-9561616F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25BEB-5781-404C-BC34-2828FDD3D3AC}"/>
              </a:ext>
            </a:extLst>
          </p:cNvPr>
          <p:cNvSpPr/>
          <p:nvPr/>
        </p:nvSpPr>
        <p:spPr>
          <a:xfrm>
            <a:off x="631494" y="709973"/>
            <a:ext cx="696024" cy="516942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21459574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54163"/>
          </a:xfrm>
        </p:spPr>
        <p:txBody>
          <a:bodyPr anchor="t">
            <a:normAutofit/>
          </a:bodyPr>
          <a:lstStyle/>
          <a:p>
            <a:r>
              <a:rPr lang="en-US" sz="8800" dirty="0">
                <a:solidFill>
                  <a:prstClr val="black"/>
                </a:solidFill>
              </a:rPr>
              <a:t>Pillars of Support</a:t>
            </a:r>
            <a:endParaRPr lang="en-US" sz="8800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2775F4F-7899-4C26-896A-E76C9C245013}"/>
              </a:ext>
            </a:extLst>
          </p:cNvPr>
          <p:cNvSpPr/>
          <p:nvPr/>
        </p:nvSpPr>
        <p:spPr>
          <a:xfrm>
            <a:off x="0" y="5029200"/>
            <a:ext cx="1828800" cy="182880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5B83E6-2B4B-4159-8D84-463612A43880}"/>
              </a:ext>
            </a:extLst>
          </p:cNvPr>
          <p:cNvSpPr/>
          <p:nvPr/>
        </p:nvSpPr>
        <p:spPr>
          <a:xfrm rot="5400000">
            <a:off x="0" y="0"/>
            <a:ext cx="1828800" cy="182880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4F09DF43-6346-4C35-A03F-4B0953BBF7A4}"/>
              </a:ext>
            </a:extLst>
          </p:cNvPr>
          <p:cNvSpPr/>
          <p:nvPr/>
        </p:nvSpPr>
        <p:spPr>
          <a:xfrm rot="10800000">
            <a:off x="10363200" y="0"/>
            <a:ext cx="1828800" cy="182880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1BF84DB-A8E7-45B3-996B-0C509F39286B}"/>
              </a:ext>
            </a:extLst>
          </p:cNvPr>
          <p:cNvSpPr/>
          <p:nvPr/>
        </p:nvSpPr>
        <p:spPr>
          <a:xfrm rot="16200000">
            <a:off x="10363200" y="5029200"/>
            <a:ext cx="1828800" cy="182880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737AF0-FDF1-4A4B-A715-B7A0B498B38C}"/>
              </a:ext>
            </a:extLst>
          </p:cNvPr>
          <p:cNvSpPr/>
          <p:nvPr/>
        </p:nvSpPr>
        <p:spPr>
          <a:xfrm>
            <a:off x="3120859" y="4662922"/>
            <a:ext cx="59502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Clay Christian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</a:rPr>
              <a:t>Commissioner of Higher Education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54B9E-2302-4B99-B88B-171C1E21702E}"/>
              </a:ext>
            </a:extLst>
          </p:cNvPr>
          <p:cNvSpPr/>
          <p:nvPr/>
        </p:nvSpPr>
        <p:spPr>
          <a:xfrm>
            <a:off x="3173854" y="2543094"/>
            <a:ext cx="58442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Steve Bullock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</a:rPr>
              <a:t>Governor of the State of Montana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89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9C812A3-7C67-4BF8-A251-24BC0DC73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477333"/>
              </p:ext>
            </p:extLst>
          </p:nvPr>
        </p:nvGraphicFramePr>
        <p:xfrm>
          <a:off x="0" y="136524"/>
          <a:ext cx="12192000" cy="6584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17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9D77D-852C-483C-A55E-964AC78A6D4D}"/>
              </a:ext>
            </a:extLst>
          </p:cNvPr>
          <p:cNvSpPr txBox="1"/>
          <p:nvPr/>
        </p:nvSpPr>
        <p:spPr>
          <a:xfrm>
            <a:off x="685800" y="413657"/>
            <a:ext cx="1117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Math Pathways Taskforce Year 1 – Defining the Problem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89108D-6188-4B73-AA58-1EBCE7A00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786034"/>
              </p:ext>
            </p:extLst>
          </p:nvPr>
        </p:nvGraphicFramePr>
        <p:xfrm>
          <a:off x="782595" y="1297459"/>
          <a:ext cx="10626811" cy="514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87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2F3B-808E-4C3F-B722-481FC4110E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9D77D-852C-483C-A55E-964AC78A6D4D}"/>
              </a:ext>
            </a:extLst>
          </p:cNvPr>
          <p:cNvSpPr txBox="1"/>
          <p:nvPr/>
        </p:nvSpPr>
        <p:spPr>
          <a:xfrm>
            <a:off x="685800" y="413657"/>
            <a:ext cx="1117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Math Pathways Taskforce Year 2 – Plan of Action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7628B53-C9D6-4E33-8EAD-7D4E305ADE7C}"/>
              </a:ext>
            </a:extLst>
          </p:cNvPr>
          <p:cNvSpPr txBox="1">
            <a:spLocks/>
          </p:cNvSpPr>
          <p:nvPr/>
        </p:nvSpPr>
        <p:spPr>
          <a:xfrm>
            <a:off x="741405" y="2129605"/>
            <a:ext cx="10762736" cy="4049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a Clear Remedial </a:t>
            </a:r>
            <a:r>
              <a:rPr lang="en-US" dirty="0">
                <a:latin typeface="Calibri" panose="020F0502020204030204"/>
              </a:rPr>
              <a:t>Options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Non-STEM Majors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Alternative </a:t>
            </a:r>
            <a:r>
              <a:rPr lang="en-US" dirty="0">
                <a:latin typeface="Calibri" panose="020F0502020204030204"/>
              </a:rPr>
              <a:t>Pathways for Non-STEM Majors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 Advising Processes for Math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Re-assess Math Requirement for all Programs</a:t>
            </a:r>
          </a:p>
        </p:txBody>
      </p:sp>
    </p:spTree>
    <p:extLst>
      <p:ext uri="{BB962C8B-B14F-4D97-AF65-F5344CB8AC3E}">
        <p14:creationId xmlns:p14="http://schemas.microsoft.com/office/powerpoint/2010/main" val="40799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4162"/>
          </a:xfrm>
        </p:spPr>
        <p:txBody>
          <a:bodyPr>
            <a:normAutofit/>
          </a:bodyPr>
          <a:lstStyle/>
          <a:p>
            <a:r>
              <a:rPr lang="en-US" dirty="0"/>
              <a:t>Math Pathways Results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72F3B-808E-4C3F-B722-481FC4110E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E7FE0A-D491-4801-BBD1-EB71714D1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912024"/>
              </p:ext>
            </p:extLst>
          </p:nvPr>
        </p:nvGraphicFramePr>
        <p:xfrm>
          <a:off x="794657" y="1164771"/>
          <a:ext cx="10548257" cy="543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84528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306</Words>
  <Application>Microsoft Office PowerPoint</Application>
  <PresentationFormat>Widescreen</PresentationFormat>
  <Paragraphs>125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EucrosiaUPC</vt:lpstr>
      <vt:lpstr>Times New Roman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Pillars of Support</vt:lpstr>
      <vt:lpstr>PowerPoint Presentation</vt:lpstr>
      <vt:lpstr>PowerPoint Presentation</vt:lpstr>
      <vt:lpstr>PowerPoint Presentation</vt:lpstr>
      <vt:lpstr>Math Pathways Results </vt:lpstr>
      <vt:lpstr>Shift to Co-Requisite</vt:lpstr>
      <vt:lpstr>PowerPoint Presentation</vt:lpstr>
      <vt:lpstr>Challenges Specific to Co-requisite English</vt:lpstr>
      <vt:lpstr>PowerPoint Presentation</vt:lpstr>
      <vt:lpstr>PowerPoint Presentation</vt:lpstr>
      <vt:lpstr>PowerPoint Presentation</vt:lpstr>
      <vt:lpstr>Keeping Leadership Informed and Engaged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Emily Nichole</dc:creator>
  <cp:lastModifiedBy>Rose, Erik</cp:lastModifiedBy>
  <cp:revision>29</cp:revision>
  <dcterms:created xsi:type="dcterms:W3CDTF">2017-10-30T18:48:23Z</dcterms:created>
  <dcterms:modified xsi:type="dcterms:W3CDTF">2017-11-27T21:43:09Z</dcterms:modified>
</cp:coreProperties>
</file>