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5"/>
  </p:notesMasterIdLst>
  <p:handoutMasterIdLst>
    <p:handoutMasterId r:id="rId6"/>
  </p:handoutMasterIdLst>
  <p:sldIdLst>
    <p:sldId id="352" r:id="rId2"/>
    <p:sldId id="353" r:id="rId3"/>
    <p:sldId id="354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388"/>
    <a:srgbClr val="F6BE00"/>
    <a:srgbClr val="C8102E"/>
    <a:srgbClr val="00866C"/>
    <a:srgbClr val="C0C0C0"/>
    <a:srgbClr val="FFD72D"/>
    <a:srgbClr val="2B277D"/>
    <a:srgbClr val="513371"/>
    <a:srgbClr val="3414BC"/>
    <a:srgbClr val="3D17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37" autoAdjust="0"/>
    <p:restoredTop sz="50000" autoAdjust="0"/>
  </p:normalViewPr>
  <p:slideViewPr>
    <p:cSldViewPr>
      <p:cViewPr>
        <p:scale>
          <a:sx n="159" d="100"/>
          <a:sy n="159" d="100"/>
        </p:scale>
        <p:origin x="1240" y="-21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1D02BD-2147-473E-9F3D-0E8949D4A524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582CA8-1C66-4D11-888E-669DF133C345}">
      <dgm:prSet phldrT="[Text]"/>
      <dgm:spPr>
        <a:solidFill>
          <a:srgbClr val="C8102E"/>
        </a:solidFill>
        <a:ln cap="rnd">
          <a:solidFill>
            <a:schemeClr val="bg1"/>
          </a:solidFill>
          <a:round/>
        </a:ln>
      </dgm:spPr>
      <dgm:t>
        <a:bodyPr/>
        <a:lstStyle/>
        <a:p>
          <a:r>
            <a:rPr lang="en-US" u="none" dirty="0" smtClean="0">
              <a:solidFill>
                <a:schemeClr val="bg1"/>
              </a:solidFill>
              <a:latin typeface="Franklin Gothic Demi" panose="020B0703020102020204" pitchFamily="34" charset="0"/>
            </a:rPr>
            <a:t>Spring/Summer 2014</a:t>
          </a:r>
          <a:endParaRPr lang="en-US" u="none" dirty="0">
            <a:solidFill>
              <a:schemeClr val="bg1"/>
            </a:solidFill>
          </a:endParaRPr>
        </a:p>
      </dgm:t>
    </dgm:pt>
    <dgm:pt modelId="{6BA4C0B4-C992-4C2D-A7FD-E22DE94F099F}" type="parTrans" cxnId="{69634CB6-F712-459B-B9A1-22D7434F5D15}">
      <dgm:prSet/>
      <dgm:spPr/>
      <dgm:t>
        <a:bodyPr/>
        <a:lstStyle/>
        <a:p>
          <a:endParaRPr lang="en-US"/>
        </a:p>
      </dgm:t>
    </dgm:pt>
    <dgm:pt modelId="{954894F9-2DB9-400E-9FCB-121C1F78D63B}" type="sibTrans" cxnId="{69634CB6-F712-459B-B9A1-22D7434F5D15}">
      <dgm:prSet/>
      <dgm:spPr/>
      <dgm:t>
        <a:bodyPr/>
        <a:lstStyle/>
        <a:p>
          <a:endParaRPr lang="en-US"/>
        </a:p>
      </dgm:t>
    </dgm:pt>
    <dgm:pt modelId="{EA3EF6F1-DBDA-4A3F-BBF1-6B14B36AD094}">
      <dgm:prSet phldrT="[Text]"/>
      <dgm:spPr>
        <a:solidFill>
          <a:schemeClr val="bg1">
            <a:lumMod val="85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u="sng" dirty="0" smtClean="0">
              <a:solidFill>
                <a:schemeClr val="tx1"/>
              </a:solidFill>
              <a:latin typeface="Franklin Gothic Demi" panose="020B0703020102020204" pitchFamily="34" charset="0"/>
            </a:rPr>
            <a:t>June 2014</a:t>
          </a:r>
          <a:r>
            <a:rPr lang="en-US" dirty="0" smtClean="0">
              <a:solidFill>
                <a:schemeClr val="tx1"/>
              </a:solidFill>
              <a:latin typeface="Franklin Gothic Demi" panose="020B0703020102020204" pitchFamily="34" charset="0"/>
            </a:rPr>
            <a:t>:  Houston GPS representatives attended a Complete College America GPS Institute</a:t>
          </a:r>
          <a:endParaRPr lang="en-US" dirty="0">
            <a:solidFill>
              <a:schemeClr val="tx1"/>
            </a:solidFill>
          </a:endParaRPr>
        </a:p>
      </dgm:t>
    </dgm:pt>
    <dgm:pt modelId="{6869285B-F32B-46D3-81F1-5E60F2E304A3}" type="parTrans" cxnId="{E4BF6E19-A335-4C5B-AFBE-9C7519656783}">
      <dgm:prSet/>
      <dgm:spPr/>
      <dgm:t>
        <a:bodyPr/>
        <a:lstStyle/>
        <a:p>
          <a:endParaRPr lang="en-US"/>
        </a:p>
      </dgm:t>
    </dgm:pt>
    <dgm:pt modelId="{742032F7-83DC-4009-A3ED-94AA7D25A2C6}" type="sibTrans" cxnId="{E4BF6E19-A335-4C5B-AFBE-9C7519656783}">
      <dgm:prSet/>
      <dgm:spPr/>
      <dgm:t>
        <a:bodyPr/>
        <a:lstStyle/>
        <a:p>
          <a:endParaRPr lang="en-US"/>
        </a:p>
      </dgm:t>
    </dgm:pt>
    <dgm:pt modelId="{87473E67-59EE-4640-970B-9FE80F9C2D27}">
      <dgm:prSet/>
      <dgm:spPr>
        <a:solidFill>
          <a:srgbClr val="C8102E"/>
        </a:solidFill>
      </dgm:spPr>
      <dgm:t>
        <a:bodyPr/>
        <a:lstStyle/>
        <a:p>
          <a:r>
            <a:rPr lang="en-US" u="none" dirty="0" smtClean="0">
              <a:solidFill>
                <a:schemeClr val="bg1"/>
              </a:solidFill>
              <a:latin typeface="Franklin Gothic Demi" panose="020B0703020102020204" pitchFamily="34" charset="0"/>
            </a:rPr>
            <a:t>Fall 2014</a:t>
          </a:r>
        </a:p>
      </dgm:t>
    </dgm:pt>
    <dgm:pt modelId="{34F36CFC-EB42-41AF-A539-269DA0028267}" type="parTrans" cxnId="{8883DA65-EDFA-4270-A51B-AEBAD1E21952}">
      <dgm:prSet/>
      <dgm:spPr/>
      <dgm:t>
        <a:bodyPr/>
        <a:lstStyle/>
        <a:p>
          <a:endParaRPr lang="en-US"/>
        </a:p>
      </dgm:t>
    </dgm:pt>
    <dgm:pt modelId="{D61A0361-64CF-456E-AD03-5D484B057519}" type="sibTrans" cxnId="{8883DA65-EDFA-4270-A51B-AEBAD1E21952}">
      <dgm:prSet/>
      <dgm:spPr/>
      <dgm:t>
        <a:bodyPr/>
        <a:lstStyle/>
        <a:p>
          <a:endParaRPr lang="en-US"/>
        </a:p>
      </dgm:t>
    </dgm:pt>
    <dgm:pt modelId="{BC476551-9833-45D8-95AD-65026D87FCED}">
      <dgm:prSet/>
      <dgm:spPr>
        <a:solidFill>
          <a:schemeClr val="bg1">
            <a:lumMod val="85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u="sng" dirty="0" smtClean="0">
              <a:solidFill>
                <a:schemeClr val="tx1"/>
              </a:solidFill>
              <a:latin typeface="Franklin Gothic Demi" panose="020B0703020102020204" pitchFamily="34" charset="0"/>
            </a:rPr>
            <a:t>March 2015</a:t>
          </a:r>
          <a:r>
            <a:rPr lang="en-US" dirty="0" smtClean="0">
              <a:solidFill>
                <a:schemeClr val="tx1"/>
              </a:solidFill>
              <a:latin typeface="Franklin Gothic Demi" panose="020B0703020102020204" pitchFamily="34" charset="0"/>
            </a:rPr>
            <a:t>: grant received from Houston Endowment to develop proactive solutions for improving student success among Houston area students</a:t>
          </a:r>
        </a:p>
      </dgm:t>
    </dgm:pt>
    <dgm:pt modelId="{DA0988F1-7C03-471B-AA6C-19E47E0116B7}" type="parTrans" cxnId="{538755FB-7CE7-47A8-AB07-1A3C07A31C43}">
      <dgm:prSet/>
      <dgm:spPr/>
      <dgm:t>
        <a:bodyPr/>
        <a:lstStyle/>
        <a:p>
          <a:endParaRPr lang="en-US"/>
        </a:p>
      </dgm:t>
    </dgm:pt>
    <dgm:pt modelId="{AE635BC6-5F21-4550-868E-EDD1FB2BCFFD}" type="sibTrans" cxnId="{538755FB-7CE7-47A8-AB07-1A3C07A31C43}">
      <dgm:prSet/>
      <dgm:spPr/>
      <dgm:t>
        <a:bodyPr/>
        <a:lstStyle/>
        <a:p>
          <a:endParaRPr lang="en-US"/>
        </a:p>
      </dgm:t>
    </dgm:pt>
    <dgm:pt modelId="{78614DA9-5212-46DE-AE7D-C52B2D90E948}">
      <dgm:prSet phldrT="[Text]"/>
      <dgm:spPr>
        <a:solidFill>
          <a:schemeClr val="bg1">
            <a:lumMod val="85000"/>
          </a:schemeClr>
        </a:solidFill>
        <a:ln w="19050"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u="sng" dirty="0" smtClean="0">
              <a:solidFill>
                <a:schemeClr val="tx1"/>
              </a:solidFill>
              <a:latin typeface="Franklin Gothic Demi" panose="020B0703020102020204" pitchFamily="34" charset="0"/>
            </a:rPr>
            <a:t>March 2014</a:t>
          </a:r>
          <a:r>
            <a:rPr lang="en-US" dirty="0" smtClean="0">
              <a:solidFill>
                <a:schemeClr val="tx1"/>
              </a:solidFill>
              <a:latin typeface="Franklin Gothic Demi" panose="020B0703020102020204" pitchFamily="34" charset="0"/>
            </a:rPr>
            <a:t>:  Inaugural meeting held at the University of Houston to examine Guided Pathways to Success Strategies</a:t>
          </a:r>
          <a:endParaRPr lang="en-US" dirty="0">
            <a:solidFill>
              <a:schemeClr val="tx1"/>
            </a:solidFill>
          </a:endParaRPr>
        </a:p>
      </dgm:t>
    </dgm:pt>
    <dgm:pt modelId="{DB3B3A6A-F0FF-4ABF-A054-75D75919C380}" type="parTrans" cxnId="{092A037E-8AEC-448E-B81A-1D4B88370DEB}">
      <dgm:prSet/>
      <dgm:spPr/>
      <dgm:t>
        <a:bodyPr/>
        <a:lstStyle/>
        <a:p>
          <a:endParaRPr lang="en-US"/>
        </a:p>
      </dgm:t>
    </dgm:pt>
    <dgm:pt modelId="{5722B2AB-F991-4AC5-93DF-F5DA6E6DE354}" type="sibTrans" cxnId="{092A037E-8AEC-448E-B81A-1D4B88370DEB}">
      <dgm:prSet/>
      <dgm:spPr/>
      <dgm:t>
        <a:bodyPr/>
        <a:lstStyle/>
        <a:p>
          <a:endParaRPr lang="en-US"/>
        </a:p>
      </dgm:t>
    </dgm:pt>
    <dgm:pt modelId="{77462B5A-AF24-4827-9398-AABD8DEBB9B2}">
      <dgm:prSet/>
      <dgm:spPr>
        <a:solidFill>
          <a:schemeClr val="bg1">
            <a:lumMod val="85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u="sng" dirty="0" smtClean="0">
              <a:solidFill>
                <a:schemeClr val="tx1"/>
              </a:solidFill>
              <a:latin typeface="Franklin Gothic Demi" panose="020B0703020102020204" pitchFamily="34" charset="0"/>
            </a:rPr>
            <a:t>July 2014</a:t>
          </a:r>
          <a:r>
            <a:rPr lang="en-US" dirty="0" smtClean="0">
              <a:solidFill>
                <a:schemeClr val="tx1"/>
              </a:solidFill>
              <a:latin typeface="Franklin Gothic Demi" panose="020B0703020102020204" pitchFamily="34" charset="0"/>
            </a:rPr>
            <a:t>:  Memorandum of Understanding was signed by Houston GPS institution Chancellors and Presidents</a:t>
          </a:r>
        </a:p>
      </dgm:t>
    </dgm:pt>
    <dgm:pt modelId="{30A4FF06-8469-4D74-82CB-D07F5D18988A}" type="parTrans" cxnId="{2FCE4A41-A2A0-4692-8FE7-AC5FF84BFD0B}">
      <dgm:prSet/>
      <dgm:spPr/>
      <dgm:t>
        <a:bodyPr/>
        <a:lstStyle/>
        <a:p>
          <a:endParaRPr lang="en-US"/>
        </a:p>
      </dgm:t>
    </dgm:pt>
    <dgm:pt modelId="{0E61BF35-3D73-48CE-B851-C334E4CA0414}" type="sibTrans" cxnId="{2FCE4A41-A2A0-4692-8FE7-AC5FF84BFD0B}">
      <dgm:prSet/>
      <dgm:spPr/>
      <dgm:t>
        <a:bodyPr/>
        <a:lstStyle/>
        <a:p>
          <a:endParaRPr lang="en-US"/>
        </a:p>
      </dgm:t>
    </dgm:pt>
    <dgm:pt modelId="{AD584384-E0C9-4B3F-A31F-70DCAC1DBD47}">
      <dgm:prSet/>
      <dgm:spPr>
        <a:solidFill>
          <a:srgbClr val="C8102E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Franklin Gothic Demi" panose="020B0703020102020204" pitchFamily="34" charset="0"/>
            </a:rPr>
            <a:t>Spring 2015</a:t>
          </a:r>
        </a:p>
      </dgm:t>
    </dgm:pt>
    <dgm:pt modelId="{C3D42F70-BE23-41BE-8E2F-BE2EE46FCD3F}" type="parTrans" cxnId="{42C5D456-EF0F-4B4D-992B-0B9D1FAC066F}">
      <dgm:prSet/>
      <dgm:spPr/>
      <dgm:t>
        <a:bodyPr/>
        <a:lstStyle/>
        <a:p>
          <a:endParaRPr lang="en-US"/>
        </a:p>
      </dgm:t>
    </dgm:pt>
    <dgm:pt modelId="{764D84A8-9F81-4429-8E13-88AA5B8D02D5}" type="sibTrans" cxnId="{42C5D456-EF0F-4B4D-992B-0B9D1FAC066F}">
      <dgm:prSet/>
      <dgm:spPr/>
      <dgm:t>
        <a:bodyPr/>
        <a:lstStyle/>
        <a:p>
          <a:endParaRPr lang="en-US"/>
        </a:p>
      </dgm:t>
    </dgm:pt>
    <dgm:pt modelId="{DE868F8B-B670-475B-892D-6BF985C435EB}">
      <dgm:prSet/>
      <dgm:spPr>
        <a:solidFill>
          <a:schemeClr val="bg1">
            <a:lumMod val="85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u="sng" dirty="0" smtClean="0">
              <a:solidFill>
                <a:schemeClr val="tx1"/>
              </a:solidFill>
              <a:latin typeface="Franklin Gothic Demi" panose="020B0703020102020204" pitchFamily="34" charset="0"/>
            </a:rPr>
            <a:t>September 2014</a:t>
          </a:r>
          <a:r>
            <a:rPr lang="en-US" dirty="0" smtClean="0">
              <a:solidFill>
                <a:schemeClr val="tx1"/>
              </a:solidFill>
              <a:latin typeface="Franklin Gothic Demi" panose="020B0703020102020204" pitchFamily="34" charset="0"/>
            </a:rPr>
            <a:t>: Houston GPS representatives attended Complete College America Math Pathways Institute</a:t>
          </a:r>
        </a:p>
      </dgm:t>
    </dgm:pt>
    <dgm:pt modelId="{20D015A0-AC04-4BD3-860F-988489FBE6A9}" type="parTrans" cxnId="{3FB9A4C5-59C0-4D8F-86B8-A410A221B69B}">
      <dgm:prSet/>
      <dgm:spPr/>
      <dgm:t>
        <a:bodyPr/>
        <a:lstStyle/>
        <a:p>
          <a:endParaRPr lang="en-US"/>
        </a:p>
      </dgm:t>
    </dgm:pt>
    <dgm:pt modelId="{6A8294CB-7D1E-4895-855B-6479EB6CD580}" type="sibTrans" cxnId="{3FB9A4C5-59C0-4D8F-86B8-A410A221B69B}">
      <dgm:prSet/>
      <dgm:spPr/>
      <dgm:t>
        <a:bodyPr/>
        <a:lstStyle/>
        <a:p>
          <a:endParaRPr lang="en-US"/>
        </a:p>
      </dgm:t>
    </dgm:pt>
    <dgm:pt modelId="{DFCC74C2-B63B-489B-9C74-6255CFFC3AC4}" type="pres">
      <dgm:prSet presAssocID="{741D02BD-2147-473E-9F3D-0E8949D4A52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F3B99D-6A58-4FBD-BC92-AD6723F85878}" type="pres">
      <dgm:prSet presAssocID="{AD584384-E0C9-4B3F-A31F-70DCAC1DBD47}" presName="boxAndChildren" presStyleCnt="0"/>
      <dgm:spPr/>
    </dgm:pt>
    <dgm:pt modelId="{695B67DB-43A8-450E-A267-27229FEE67AE}" type="pres">
      <dgm:prSet presAssocID="{AD584384-E0C9-4B3F-A31F-70DCAC1DBD47}" presName="parentTextBox" presStyleLbl="node1" presStyleIdx="0" presStyleCnt="3"/>
      <dgm:spPr/>
      <dgm:t>
        <a:bodyPr/>
        <a:lstStyle/>
        <a:p>
          <a:endParaRPr lang="en-US"/>
        </a:p>
      </dgm:t>
    </dgm:pt>
    <dgm:pt modelId="{47FF3D9D-1F64-4361-9BA8-0CEECF2C21EA}" type="pres">
      <dgm:prSet presAssocID="{AD584384-E0C9-4B3F-A31F-70DCAC1DBD47}" presName="entireBox" presStyleLbl="node1" presStyleIdx="0" presStyleCnt="3"/>
      <dgm:spPr/>
      <dgm:t>
        <a:bodyPr/>
        <a:lstStyle/>
        <a:p>
          <a:endParaRPr lang="en-US"/>
        </a:p>
      </dgm:t>
    </dgm:pt>
    <dgm:pt modelId="{21C63186-B7E3-4A24-95F8-342EC70BAB6A}" type="pres">
      <dgm:prSet presAssocID="{AD584384-E0C9-4B3F-A31F-70DCAC1DBD47}" presName="descendantBox" presStyleCnt="0"/>
      <dgm:spPr/>
    </dgm:pt>
    <dgm:pt modelId="{A6B0133C-C7A5-4D56-BF64-FA22C42782E2}" type="pres">
      <dgm:prSet presAssocID="{BC476551-9833-45D8-95AD-65026D87FCED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C91299-97C4-4AA8-ABC7-55EE33C64C70}" type="pres">
      <dgm:prSet presAssocID="{D61A0361-64CF-456E-AD03-5D484B057519}" presName="sp" presStyleCnt="0"/>
      <dgm:spPr/>
    </dgm:pt>
    <dgm:pt modelId="{172F8E41-C617-4C96-9E92-77DDFCE4F75C}" type="pres">
      <dgm:prSet presAssocID="{87473E67-59EE-4640-970B-9FE80F9C2D27}" presName="arrowAndChildren" presStyleCnt="0"/>
      <dgm:spPr/>
    </dgm:pt>
    <dgm:pt modelId="{F622B565-5EE7-4729-ADBE-ECCC1C1204B6}" type="pres">
      <dgm:prSet presAssocID="{87473E67-59EE-4640-970B-9FE80F9C2D27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CE4EF81D-89AD-4D35-A1F4-8DC9FF305E15}" type="pres">
      <dgm:prSet presAssocID="{87473E67-59EE-4640-970B-9FE80F9C2D27}" presName="arrow" presStyleLbl="node1" presStyleIdx="1" presStyleCnt="3"/>
      <dgm:spPr/>
      <dgm:t>
        <a:bodyPr/>
        <a:lstStyle/>
        <a:p>
          <a:endParaRPr lang="en-US"/>
        </a:p>
      </dgm:t>
    </dgm:pt>
    <dgm:pt modelId="{E9890A05-F271-4CA8-93AC-3DF3D5AD8677}" type="pres">
      <dgm:prSet presAssocID="{87473E67-59EE-4640-970B-9FE80F9C2D27}" presName="descendantArrow" presStyleCnt="0"/>
      <dgm:spPr/>
    </dgm:pt>
    <dgm:pt modelId="{2363CE6F-67B0-4856-A473-F4086567E0DB}" type="pres">
      <dgm:prSet presAssocID="{77462B5A-AF24-4827-9398-AABD8DEBB9B2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5E0277-1FF9-4C17-9D3F-3FADA0603588}" type="pres">
      <dgm:prSet presAssocID="{DE868F8B-B670-475B-892D-6BF985C435EB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731424-9EEE-442D-BF28-F46B94470F4B}" type="pres">
      <dgm:prSet presAssocID="{954894F9-2DB9-400E-9FCB-121C1F78D63B}" presName="sp" presStyleCnt="0"/>
      <dgm:spPr/>
    </dgm:pt>
    <dgm:pt modelId="{D7655E44-E456-4D8C-8FCD-7D98142D526D}" type="pres">
      <dgm:prSet presAssocID="{1D582CA8-1C66-4D11-888E-669DF133C345}" presName="arrowAndChildren" presStyleCnt="0"/>
      <dgm:spPr/>
    </dgm:pt>
    <dgm:pt modelId="{D56F063C-558E-4585-883A-DE346163F6FC}" type="pres">
      <dgm:prSet presAssocID="{1D582CA8-1C66-4D11-888E-669DF133C345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0F6AC29C-BBAD-4B91-81E2-946526AE2EEB}" type="pres">
      <dgm:prSet presAssocID="{1D582CA8-1C66-4D11-888E-669DF133C345}" presName="arrow" presStyleLbl="node1" presStyleIdx="2" presStyleCnt="3"/>
      <dgm:spPr/>
      <dgm:t>
        <a:bodyPr/>
        <a:lstStyle/>
        <a:p>
          <a:endParaRPr lang="en-US"/>
        </a:p>
      </dgm:t>
    </dgm:pt>
    <dgm:pt modelId="{353F4F0C-FBDF-4EC3-927D-9EB7E5FD03F5}" type="pres">
      <dgm:prSet presAssocID="{1D582CA8-1C66-4D11-888E-669DF133C345}" presName="descendantArrow" presStyleCnt="0"/>
      <dgm:spPr/>
    </dgm:pt>
    <dgm:pt modelId="{2C8DA4C4-75D6-4A7D-8C5C-AC3E8FF73F25}" type="pres">
      <dgm:prSet presAssocID="{78614DA9-5212-46DE-AE7D-C52B2D90E948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A82AC7-F69E-4973-962E-17E50259AA2E}" type="pres">
      <dgm:prSet presAssocID="{EA3EF6F1-DBDA-4A3F-BBF1-6B14B36AD094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83DA65-EDFA-4270-A51B-AEBAD1E21952}" srcId="{741D02BD-2147-473E-9F3D-0E8949D4A524}" destId="{87473E67-59EE-4640-970B-9FE80F9C2D27}" srcOrd="1" destOrd="0" parTransId="{34F36CFC-EB42-41AF-A539-269DA0028267}" sibTransId="{D61A0361-64CF-456E-AD03-5D484B057519}"/>
    <dgm:cxn modelId="{ABC5FFC8-BD36-4DB6-ADE9-4B528A49BEE7}" type="presOf" srcId="{1D582CA8-1C66-4D11-888E-669DF133C345}" destId="{D56F063C-558E-4585-883A-DE346163F6FC}" srcOrd="0" destOrd="0" presId="urn:microsoft.com/office/officeart/2005/8/layout/process4"/>
    <dgm:cxn modelId="{E4BF6E19-A335-4C5B-AFBE-9C7519656783}" srcId="{1D582CA8-1C66-4D11-888E-669DF133C345}" destId="{EA3EF6F1-DBDA-4A3F-BBF1-6B14B36AD094}" srcOrd="1" destOrd="0" parTransId="{6869285B-F32B-46D3-81F1-5E60F2E304A3}" sibTransId="{742032F7-83DC-4009-A3ED-94AA7D25A2C6}"/>
    <dgm:cxn modelId="{06EB0E4A-E254-4B9B-8CF2-1864CF3FA52A}" type="presOf" srcId="{EA3EF6F1-DBDA-4A3F-BBF1-6B14B36AD094}" destId="{4FA82AC7-F69E-4973-962E-17E50259AA2E}" srcOrd="0" destOrd="0" presId="urn:microsoft.com/office/officeart/2005/8/layout/process4"/>
    <dgm:cxn modelId="{3FB9A4C5-59C0-4D8F-86B8-A410A221B69B}" srcId="{87473E67-59EE-4640-970B-9FE80F9C2D27}" destId="{DE868F8B-B670-475B-892D-6BF985C435EB}" srcOrd="1" destOrd="0" parTransId="{20D015A0-AC04-4BD3-860F-988489FBE6A9}" sibTransId="{6A8294CB-7D1E-4895-855B-6479EB6CD580}"/>
    <dgm:cxn modelId="{C0D2F5A3-C731-44CB-B45F-4D2512CCEDD3}" type="presOf" srcId="{BC476551-9833-45D8-95AD-65026D87FCED}" destId="{A6B0133C-C7A5-4D56-BF64-FA22C42782E2}" srcOrd="0" destOrd="0" presId="urn:microsoft.com/office/officeart/2005/8/layout/process4"/>
    <dgm:cxn modelId="{231F0028-15BE-4CBD-9801-D67632FE9169}" type="presOf" srcId="{DE868F8B-B670-475B-892D-6BF985C435EB}" destId="{695E0277-1FF9-4C17-9D3F-3FADA0603588}" srcOrd="0" destOrd="0" presId="urn:microsoft.com/office/officeart/2005/8/layout/process4"/>
    <dgm:cxn modelId="{538755FB-7CE7-47A8-AB07-1A3C07A31C43}" srcId="{AD584384-E0C9-4B3F-A31F-70DCAC1DBD47}" destId="{BC476551-9833-45D8-95AD-65026D87FCED}" srcOrd="0" destOrd="0" parTransId="{DA0988F1-7C03-471B-AA6C-19E47E0116B7}" sibTransId="{AE635BC6-5F21-4550-868E-EDD1FB2BCFFD}"/>
    <dgm:cxn modelId="{A85EE030-B66A-4F30-81E2-E24ACA6020CC}" type="presOf" srcId="{77462B5A-AF24-4827-9398-AABD8DEBB9B2}" destId="{2363CE6F-67B0-4856-A473-F4086567E0DB}" srcOrd="0" destOrd="0" presId="urn:microsoft.com/office/officeart/2005/8/layout/process4"/>
    <dgm:cxn modelId="{69634CB6-F712-459B-B9A1-22D7434F5D15}" srcId="{741D02BD-2147-473E-9F3D-0E8949D4A524}" destId="{1D582CA8-1C66-4D11-888E-669DF133C345}" srcOrd="0" destOrd="0" parTransId="{6BA4C0B4-C992-4C2D-A7FD-E22DE94F099F}" sibTransId="{954894F9-2DB9-400E-9FCB-121C1F78D63B}"/>
    <dgm:cxn modelId="{ED7089E9-FB14-4743-827E-239532E88D75}" type="presOf" srcId="{1D582CA8-1C66-4D11-888E-669DF133C345}" destId="{0F6AC29C-BBAD-4B91-81E2-946526AE2EEB}" srcOrd="1" destOrd="0" presId="urn:microsoft.com/office/officeart/2005/8/layout/process4"/>
    <dgm:cxn modelId="{61FFE6EB-EE9E-4722-B2C7-69E07D793E95}" type="presOf" srcId="{AD584384-E0C9-4B3F-A31F-70DCAC1DBD47}" destId="{695B67DB-43A8-450E-A267-27229FEE67AE}" srcOrd="0" destOrd="0" presId="urn:microsoft.com/office/officeart/2005/8/layout/process4"/>
    <dgm:cxn modelId="{F25C1DB6-59EA-4540-86F0-15224F54F841}" type="presOf" srcId="{741D02BD-2147-473E-9F3D-0E8949D4A524}" destId="{DFCC74C2-B63B-489B-9C74-6255CFFC3AC4}" srcOrd="0" destOrd="0" presId="urn:microsoft.com/office/officeart/2005/8/layout/process4"/>
    <dgm:cxn modelId="{092A037E-8AEC-448E-B81A-1D4B88370DEB}" srcId="{1D582CA8-1C66-4D11-888E-669DF133C345}" destId="{78614DA9-5212-46DE-AE7D-C52B2D90E948}" srcOrd="0" destOrd="0" parTransId="{DB3B3A6A-F0FF-4ABF-A054-75D75919C380}" sibTransId="{5722B2AB-F991-4AC5-93DF-F5DA6E6DE354}"/>
    <dgm:cxn modelId="{AF2D360B-8A85-4328-953E-5109CE91CFCD}" type="presOf" srcId="{87473E67-59EE-4640-970B-9FE80F9C2D27}" destId="{CE4EF81D-89AD-4D35-A1F4-8DC9FF305E15}" srcOrd="1" destOrd="0" presId="urn:microsoft.com/office/officeart/2005/8/layout/process4"/>
    <dgm:cxn modelId="{D8F454DD-FCD4-42E8-B859-3389B80993B1}" type="presOf" srcId="{87473E67-59EE-4640-970B-9FE80F9C2D27}" destId="{F622B565-5EE7-4729-ADBE-ECCC1C1204B6}" srcOrd="0" destOrd="0" presId="urn:microsoft.com/office/officeart/2005/8/layout/process4"/>
    <dgm:cxn modelId="{3E001FA5-8E8E-4F90-ADDE-1A193EF77FDD}" type="presOf" srcId="{78614DA9-5212-46DE-AE7D-C52B2D90E948}" destId="{2C8DA4C4-75D6-4A7D-8C5C-AC3E8FF73F25}" srcOrd="0" destOrd="0" presId="urn:microsoft.com/office/officeart/2005/8/layout/process4"/>
    <dgm:cxn modelId="{2FCE4A41-A2A0-4692-8FE7-AC5FF84BFD0B}" srcId="{87473E67-59EE-4640-970B-9FE80F9C2D27}" destId="{77462B5A-AF24-4827-9398-AABD8DEBB9B2}" srcOrd="0" destOrd="0" parTransId="{30A4FF06-8469-4D74-82CB-D07F5D18988A}" sibTransId="{0E61BF35-3D73-48CE-B851-C334E4CA0414}"/>
    <dgm:cxn modelId="{42C5D456-EF0F-4B4D-992B-0B9D1FAC066F}" srcId="{741D02BD-2147-473E-9F3D-0E8949D4A524}" destId="{AD584384-E0C9-4B3F-A31F-70DCAC1DBD47}" srcOrd="2" destOrd="0" parTransId="{C3D42F70-BE23-41BE-8E2F-BE2EE46FCD3F}" sibTransId="{764D84A8-9F81-4429-8E13-88AA5B8D02D5}"/>
    <dgm:cxn modelId="{633F08B7-9D8E-498A-B031-968979E84EAB}" type="presOf" srcId="{AD584384-E0C9-4B3F-A31F-70DCAC1DBD47}" destId="{47FF3D9D-1F64-4361-9BA8-0CEECF2C21EA}" srcOrd="1" destOrd="0" presId="urn:microsoft.com/office/officeart/2005/8/layout/process4"/>
    <dgm:cxn modelId="{0304FCDE-E233-4799-963E-CCDF4D3DC602}" type="presParOf" srcId="{DFCC74C2-B63B-489B-9C74-6255CFFC3AC4}" destId="{1CF3B99D-6A58-4FBD-BC92-AD6723F85878}" srcOrd="0" destOrd="0" presId="urn:microsoft.com/office/officeart/2005/8/layout/process4"/>
    <dgm:cxn modelId="{64F0E3BE-3654-4615-A31E-DB1A7E329E05}" type="presParOf" srcId="{1CF3B99D-6A58-4FBD-BC92-AD6723F85878}" destId="{695B67DB-43A8-450E-A267-27229FEE67AE}" srcOrd="0" destOrd="0" presId="urn:microsoft.com/office/officeart/2005/8/layout/process4"/>
    <dgm:cxn modelId="{F76DE154-052C-4DB0-AFDB-CEE48F2E6E92}" type="presParOf" srcId="{1CF3B99D-6A58-4FBD-BC92-AD6723F85878}" destId="{47FF3D9D-1F64-4361-9BA8-0CEECF2C21EA}" srcOrd="1" destOrd="0" presId="urn:microsoft.com/office/officeart/2005/8/layout/process4"/>
    <dgm:cxn modelId="{C2E6B2C9-1FE8-43E3-B693-056412088E66}" type="presParOf" srcId="{1CF3B99D-6A58-4FBD-BC92-AD6723F85878}" destId="{21C63186-B7E3-4A24-95F8-342EC70BAB6A}" srcOrd="2" destOrd="0" presId="urn:microsoft.com/office/officeart/2005/8/layout/process4"/>
    <dgm:cxn modelId="{F9CB8106-CE3E-46D8-9326-20676D23B65C}" type="presParOf" srcId="{21C63186-B7E3-4A24-95F8-342EC70BAB6A}" destId="{A6B0133C-C7A5-4D56-BF64-FA22C42782E2}" srcOrd="0" destOrd="0" presId="urn:microsoft.com/office/officeart/2005/8/layout/process4"/>
    <dgm:cxn modelId="{87FE7EC2-04CB-4019-B92C-7BE1484C62BE}" type="presParOf" srcId="{DFCC74C2-B63B-489B-9C74-6255CFFC3AC4}" destId="{B4C91299-97C4-4AA8-ABC7-55EE33C64C70}" srcOrd="1" destOrd="0" presId="urn:microsoft.com/office/officeart/2005/8/layout/process4"/>
    <dgm:cxn modelId="{D98216A2-60E9-43E0-9DBC-F0F4531637AB}" type="presParOf" srcId="{DFCC74C2-B63B-489B-9C74-6255CFFC3AC4}" destId="{172F8E41-C617-4C96-9E92-77DDFCE4F75C}" srcOrd="2" destOrd="0" presId="urn:microsoft.com/office/officeart/2005/8/layout/process4"/>
    <dgm:cxn modelId="{EB3D4D2D-D9A7-43CB-B17B-0B89597B81D5}" type="presParOf" srcId="{172F8E41-C617-4C96-9E92-77DDFCE4F75C}" destId="{F622B565-5EE7-4729-ADBE-ECCC1C1204B6}" srcOrd="0" destOrd="0" presId="urn:microsoft.com/office/officeart/2005/8/layout/process4"/>
    <dgm:cxn modelId="{0F304E49-5341-414F-90A1-5EA768ADB288}" type="presParOf" srcId="{172F8E41-C617-4C96-9E92-77DDFCE4F75C}" destId="{CE4EF81D-89AD-4D35-A1F4-8DC9FF305E15}" srcOrd="1" destOrd="0" presId="urn:microsoft.com/office/officeart/2005/8/layout/process4"/>
    <dgm:cxn modelId="{603F5480-C9B7-4F26-BD32-B7969614BDDA}" type="presParOf" srcId="{172F8E41-C617-4C96-9E92-77DDFCE4F75C}" destId="{E9890A05-F271-4CA8-93AC-3DF3D5AD8677}" srcOrd="2" destOrd="0" presId="urn:microsoft.com/office/officeart/2005/8/layout/process4"/>
    <dgm:cxn modelId="{F4F7825C-A3CE-4B58-9594-02167B5762DD}" type="presParOf" srcId="{E9890A05-F271-4CA8-93AC-3DF3D5AD8677}" destId="{2363CE6F-67B0-4856-A473-F4086567E0DB}" srcOrd="0" destOrd="0" presId="urn:microsoft.com/office/officeart/2005/8/layout/process4"/>
    <dgm:cxn modelId="{85A490CD-D2A6-4A26-AA14-B1E12CBB8181}" type="presParOf" srcId="{E9890A05-F271-4CA8-93AC-3DF3D5AD8677}" destId="{695E0277-1FF9-4C17-9D3F-3FADA0603588}" srcOrd="1" destOrd="0" presId="urn:microsoft.com/office/officeart/2005/8/layout/process4"/>
    <dgm:cxn modelId="{CDA85192-1787-4181-B5BD-6901B7A8AE27}" type="presParOf" srcId="{DFCC74C2-B63B-489B-9C74-6255CFFC3AC4}" destId="{48731424-9EEE-442D-BF28-F46B94470F4B}" srcOrd="3" destOrd="0" presId="urn:microsoft.com/office/officeart/2005/8/layout/process4"/>
    <dgm:cxn modelId="{11A01AD9-5D9A-4C72-9D37-0F813FFEB29D}" type="presParOf" srcId="{DFCC74C2-B63B-489B-9C74-6255CFFC3AC4}" destId="{D7655E44-E456-4D8C-8FCD-7D98142D526D}" srcOrd="4" destOrd="0" presId="urn:microsoft.com/office/officeart/2005/8/layout/process4"/>
    <dgm:cxn modelId="{40D48CDE-1B2F-400E-8E87-CAAB7764D03E}" type="presParOf" srcId="{D7655E44-E456-4D8C-8FCD-7D98142D526D}" destId="{D56F063C-558E-4585-883A-DE346163F6FC}" srcOrd="0" destOrd="0" presId="urn:microsoft.com/office/officeart/2005/8/layout/process4"/>
    <dgm:cxn modelId="{7A34FB05-0D79-4EF4-880D-8F6B8EE83C93}" type="presParOf" srcId="{D7655E44-E456-4D8C-8FCD-7D98142D526D}" destId="{0F6AC29C-BBAD-4B91-81E2-946526AE2EEB}" srcOrd="1" destOrd="0" presId="urn:microsoft.com/office/officeart/2005/8/layout/process4"/>
    <dgm:cxn modelId="{2E0A756C-26B3-43D8-9225-A2A057684208}" type="presParOf" srcId="{D7655E44-E456-4D8C-8FCD-7D98142D526D}" destId="{353F4F0C-FBDF-4EC3-927D-9EB7E5FD03F5}" srcOrd="2" destOrd="0" presId="urn:microsoft.com/office/officeart/2005/8/layout/process4"/>
    <dgm:cxn modelId="{5B207A39-3DEF-4AC5-885E-DC477D0BEDE3}" type="presParOf" srcId="{353F4F0C-FBDF-4EC3-927D-9EB7E5FD03F5}" destId="{2C8DA4C4-75D6-4A7D-8C5C-AC3E8FF73F25}" srcOrd="0" destOrd="0" presId="urn:microsoft.com/office/officeart/2005/8/layout/process4"/>
    <dgm:cxn modelId="{687DE4A1-93E2-4DB7-9ABB-3D71D81C7DE5}" type="presParOf" srcId="{353F4F0C-FBDF-4EC3-927D-9EB7E5FD03F5}" destId="{4FA82AC7-F69E-4973-962E-17E50259AA2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1D02BD-2147-473E-9F3D-0E8949D4A524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582CA8-1C66-4D11-888E-669DF133C345}">
      <dgm:prSet phldrT="[Text]"/>
      <dgm:spPr>
        <a:solidFill>
          <a:srgbClr val="F6BE00"/>
        </a:solidFill>
        <a:ln cap="rnd">
          <a:solidFill>
            <a:schemeClr val="bg1"/>
          </a:solidFill>
          <a:round/>
        </a:ln>
      </dgm:spPr>
      <dgm:t>
        <a:bodyPr/>
        <a:lstStyle/>
        <a:p>
          <a:r>
            <a:rPr lang="en-US" u="none" dirty="0" smtClean="0">
              <a:solidFill>
                <a:schemeClr val="tx1"/>
              </a:solidFill>
              <a:latin typeface="Franklin Gothic Demi" panose="020B0703020102020204" pitchFamily="34" charset="0"/>
            </a:rPr>
            <a:t>Spring/Summer 2015</a:t>
          </a:r>
          <a:endParaRPr lang="en-US" u="none" dirty="0">
            <a:solidFill>
              <a:schemeClr val="tx1"/>
            </a:solidFill>
          </a:endParaRPr>
        </a:p>
      </dgm:t>
    </dgm:pt>
    <dgm:pt modelId="{6BA4C0B4-C992-4C2D-A7FD-E22DE94F099F}" type="parTrans" cxnId="{69634CB6-F712-459B-B9A1-22D7434F5D15}">
      <dgm:prSet/>
      <dgm:spPr/>
      <dgm:t>
        <a:bodyPr/>
        <a:lstStyle/>
        <a:p>
          <a:endParaRPr lang="en-US"/>
        </a:p>
      </dgm:t>
    </dgm:pt>
    <dgm:pt modelId="{954894F9-2DB9-400E-9FCB-121C1F78D63B}" type="sibTrans" cxnId="{69634CB6-F712-459B-B9A1-22D7434F5D15}">
      <dgm:prSet/>
      <dgm:spPr/>
      <dgm:t>
        <a:bodyPr/>
        <a:lstStyle/>
        <a:p>
          <a:endParaRPr lang="en-US"/>
        </a:p>
      </dgm:t>
    </dgm:pt>
    <dgm:pt modelId="{13F621DB-0E67-4313-8A53-30F1B51B1DAC}">
      <dgm:prSet/>
      <dgm:spPr>
        <a:solidFill>
          <a:schemeClr val="bg1">
            <a:lumMod val="85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u="sng" dirty="0" smtClean="0">
              <a:solidFill>
                <a:prstClr val="black"/>
              </a:solidFill>
              <a:latin typeface="Franklin Gothic Demi" panose="020B0703020102020204" pitchFamily="34" charset="0"/>
            </a:rPr>
            <a:t>June 2015</a:t>
          </a:r>
          <a:r>
            <a:rPr lang="en-US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Meeting with institutional leaders to discuss progress and next steps</a:t>
          </a:r>
          <a:endParaRPr lang="en-US" dirty="0">
            <a:solidFill>
              <a:prstClr val="black"/>
            </a:solidFill>
            <a:latin typeface="Franklin Gothic Demi" panose="020B0703020102020204" pitchFamily="34" charset="0"/>
          </a:endParaRPr>
        </a:p>
      </dgm:t>
    </dgm:pt>
    <dgm:pt modelId="{5F82FA01-B5D1-4375-BFB6-7BD32EC13391}" type="parTrans" cxnId="{6D7CC6BE-2C99-4DA0-AAE5-47292C70FDAF}">
      <dgm:prSet/>
      <dgm:spPr/>
      <dgm:t>
        <a:bodyPr/>
        <a:lstStyle/>
        <a:p>
          <a:endParaRPr lang="en-US"/>
        </a:p>
      </dgm:t>
    </dgm:pt>
    <dgm:pt modelId="{3580370C-7FA5-4FE6-B59E-4CBC93EF8C3C}" type="sibTrans" cxnId="{6D7CC6BE-2C99-4DA0-AAE5-47292C70FDAF}">
      <dgm:prSet/>
      <dgm:spPr/>
      <dgm:t>
        <a:bodyPr/>
        <a:lstStyle/>
        <a:p>
          <a:endParaRPr lang="en-US"/>
        </a:p>
      </dgm:t>
    </dgm:pt>
    <dgm:pt modelId="{8FEA72CD-31F4-4312-8D17-DEFE33DCE262}">
      <dgm:prSet/>
      <dgm:spPr>
        <a:solidFill>
          <a:schemeClr val="bg1">
            <a:lumMod val="85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u="sng" dirty="0" smtClean="0">
              <a:solidFill>
                <a:prstClr val="black"/>
              </a:solidFill>
              <a:latin typeface="Franklin Gothic Demi" panose="020B0703020102020204" pitchFamily="34" charset="0"/>
            </a:rPr>
            <a:t>Summer 2015</a:t>
          </a:r>
          <a:r>
            <a:rPr lang="en-US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Campus Coordinators appointed, Institutional Teams and Task Force Groups formed</a:t>
          </a:r>
          <a:endParaRPr lang="en-US" dirty="0">
            <a:solidFill>
              <a:prstClr val="black"/>
            </a:solidFill>
            <a:latin typeface="Franklin Gothic Demi" panose="020B0703020102020204" pitchFamily="34" charset="0"/>
          </a:endParaRPr>
        </a:p>
      </dgm:t>
    </dgm:pt>
    <dgm:pt modelId="{2FFB6C41-8B8B-440F-8712-1880429BC053}" type="parTrans" cxnId="{7E8C259A-F069-4236-8E8D-BB27E7DAB4C9}">
      <dgm:prSet/>
      <dgm:spPr/>
      <dgm:t>
        <a:bodyPr/>
        <a:lstStyle/>
        <a:p>
          <a:endParaRPr lang="en-US"/>
        </a:p>
      </dgm:t>
    </dgm:pt>
    <dgm:pt modelId="{321A7E7B-2A10-485F-8B79-6C593D118D04}" type="sibTrans" cxnId="{7E8C259A-F069-4236-8E8D-BB27E7DAB4C9}">
      <dgm:prSet/>
      <dgm:spPr/>
      <dgm:t>
        <a:bodyPr/>
        <a:lstStyle/>
        <a:p>
          <a:endParaRPr lang="en-US"/>
        </a:p>
      </dgm:t>
    </dgm:pt>
    <dgm:pt modelId="{3FCF34F9-9F76-4FBC-BE19-DC0A19F56751}">
      <dgm:prSet/>
      <dgm:spPr>
        <a:solidFill>
          <a:schemeClr val="bg1">
            <a:lumMod val="85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u="sng" dirty="0" smtClean="0">
              <a:solidFill>
                <a:prstClr val="black"/>
              </a:solidFill>
              <a:latin typeface="Franklin Gothic Demi" panose="020B0703020102020204" pitchFamily="34" charset="0"/>
            </a:rPr>
            <a:t>August 2015</a:t>
          </a:r>
          <a:r>
            <a:rPr lang="en-US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Houston GPS representatives attended CCA GPS Leader meeting</a:t>
          </a:r>
          <a:endParaRPr lang="en-US" dirty="0">
            <a:solidFill>
              <a:prstClr val="black"/>
            </a:solidFill>
            <a:latin typeface="Franklin Gothic Demi" panose="020B0703020102020204" pitchFamily="34" charset="0"/>
          </a:endParaRPr>
        </a:p>
      </dgm:t>
    </dgm:pt>
    <dgm:pt modelId="{936FE10B-BCE0-4A27-A410-0038CC52F12F}" type="parTrans" cxnId="{1902EC49-8CA1-44E6-8BCE-9C8C252B74B7}">
      <dgm:prSet/>
      <dgm:spPr/>
      <dgm:t>
        <a:bodyPr/>
        <a:lstStyle/>
        <a:p>
          <a:endParaRPr lang="en-US"/>
        </a:p>
      </dgm:t>
    </dgm:pt>
    <dgm:pt modelId="{60C115D9-60DC-4980-A5CA-FA83FF5B05BD}" type="sibTrans" cxnId="{1902EC49-8CA1-44E6-8BCE-9C8C252B74B7}">
      <dgm:prSet/>
      <dgm:spPr/>
      <dgm:t>
        <a:bodyPr/>
        <a:lstStyle/>
        <a:p>
          <a:endParaRPr lang="en-US"/>
        </a:p>
      </dgm:t>
    </dgm:pt>
    <dgm:pt modelId="{36D43957-86B4-448A-A0E6-2A1582E91A0B}">
      <dgm:prSet/>
      <dgm:spPr>
        <a:solidFill>
          <a:schemeClr val="bg1">
            <a:lumMod val="85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u="sng" dirty="0" smtClean="0">
              <a:solidFill>
                <a:prstClr val="black"/>
              </a:solidFill>
              <a:latin typeface="Franklin Gothic Demi" panose="020B0703020102020204" pitchFamily="34" charset="0"/>
            </a:rPr>
            <a:t>September 2015</a:t>
          </a:r>
          <a:r>
            <a:rPr lang="en-US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Houston GPS Fall Planning Academy</a:t>
          </a:r>
          <a:endParaRPr lang="en-US" u="sng" dirty="0">
            <a:solidFill>
              <a:prstClr val="black"/>
            </a:solidFill>
            <a:latin typeface="Franklin Gothic Demi" panose="020B0703020102020204" pitchFamily="34" charset="0"/>
          </a:endParaRPr>
        </a:p>
      </dgm:t>
    </dgm:pt>
    <dgm:pt modelId="{D8450F35-43DB-46C5-8137-92DD5960C1B2}" type="parTrans" cxnId="{5CC2B795-030D-410F-BFB1-D15338EB0005}">
      <dgm:prSet/>
      <dgm:spPr/>
      <dgm:t>
        <a:bodyPr/>
        <a:lstStyle/>
        <a:p>
          <a:endParaRPr lang="en-US"/>
        </a:p>
      </dgm:t>
    </dgm:pt>
    <dgm:pt modelId="{671353A5-2801-44E2-AAC7-FB57C29EA801}" type="sibTrans" cxnId="{5CC2B795-030D-410F-BFB1-D15338EB0005}">
      <dgm:prSet/>
      <dgm:spPr/>
      <dgm:t>
        <a:bodyPr/>
        <a:lstStyle/>
        <a:p>
          <a:endParaRPr lang="en-US"/>
        </a:p>
      </dgm:t>
    </dgm:pt>
    <dgm:pt modelId="{ADC7C438-176F-4EA7-9DB6-0DF619B3426D}">
      <dgm:prSet/>
      <dgm:spPr>
        <a:solidFill>
          <a:schemeClr val="bg1">
            <a:lumMod val="85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u="sng" dirty="0" smtClean="0">
              <a:solidFill>
                <a:prstClr val="black"/>
              </a:solidFill>
              <a:latin typeface="Franklin Gothic Demi" panose="020B0703020102020204" pitchFamily="34" charset="0"/>
            </a:rPr>
            <a:t>Fall  2015</a:t>
          </a:r>
          <a:r>
            <a:rPr lang="en-US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Monthly Institutional Team and Task Force Group meetings</a:t>
          </a:r>
          <a:endParaRPr lang="en-US" dirty="0">
            <a:solidFill>
              <a:prstClr val="black"/>
            </a:solidFill>
            <a:latin typeface="Franklin Gothic Demi" panose="020B0703020102020204" pitchFamily="34" charset="0"/>
          </a:endParaRPr>
        </a:p>
      </dgm:t>
    </dgm:pt>
    <dgm:pt modelId="{B681D444-9531-49DE-80E3-042B2B91A961}" type="parTrans" cxnId="{0879FA98-CC46-42AA-B0C4-9B721F0A4C76}">
      <dgm:prSet/>
      <dgm:spPr/>
      <dgm:t>
        <a:bodyPr/>
        <a:lstStyle/>
        <a:p>
          <a:endParaRPr lang="en-US"/>
        </a:p>
      </dgm:t>
    </dgm:pt>
    <dgm:pt modelId="{06614C17-7DEE-4955-ABE3-B852992CA231}" type="sibTrans" cxnId="{0879FA98-CC46-42AA-B0C4-9B721F0A4C76}">
      <dgm:prSet/>
      <dgm:spPr/>
      <dgm:t>
        <a:bodyPr/>
        <a:lstStyle/>
        <a:p>
          <a:endParaRPr lang="en-US"/>
        </a:p>
      </dgm:t>
    </dgm:pt>
    <dgm:pt modelId="{213BFCEC-938F-4A4F-A0BC-8E43FD8D05AE}">
      <dgm:prSet/>
      <dgm:spPr>
        <a:solidFill>
          <a:srgbClr val="F6BE00"/>
        </a:solidFill>
      </dgm:spPr>
      <dgm:t>
        <a:bodyPr/>
        <a:lstStyle/>
        <a:p>
          <a:r>
            <a:rPr lang="en-US" u="none" dirty="0" smtClean="0">
              <a:solidFill>
                <a:schemeClr val="tx1"/>
              </a:solidFill>
              <a:latin typeface="Franklin Gothic Demi" panose="020B0703020102020204" pitchFamily="34" charset="0"/>
            </a:rPr>
            <a:t>Spring 2016</a:t>
          </a:r>
          <a:endParaRPr lang="en-US" u="none" dirty="0">
            <a:solidFill>
              <a:schemeClr val="tx1"/>
            </a:solidFill>
            <a:latin typeface="Franklin Gothic Demi" panose="020B0703020102020204" pitchFamily="34" charset="0"/>
          </a:endParaRPr>
        </a:p>
      </dgm:t>
    </dgm:pt>
    <dgm:pt modelId="{1B800DA8-4AE6-435D-ACE5-7D48D57C5C34}" type="parTrans" cxnId="{C32A9783-165F-41B3-9B29-3A63DE2AE38B}">
      <dgm:prSet/>
      <dgm:spPr/>
      <dgm:t>
        <a:bodyPr/>
        <a:lstStyle/>
        <a:p>
          <a:endParaRPr lang="en-US"/>
        </a:p>
      </dgm:t>
    </dgm:pt>
    <dgm:pt modelId="{D1F8AD45-84AC-4A62-80C3-1EA4E2AF9194}" type="sibTrans" cxnId="{C32A9783-165F-41B3-9B29-3A63DE2AE38B}">
      <dgm:prSet/>
      <dgm:spPr/>
      <dgm:t>
        <a:bodyPr/>
        <a:lstStyle/>
        <a:p>
          <a:endParaRPr lang="en-US"/>
        </a:p>
      </dgm:t>
    </dgm:pt>
    <dgm:pt modelId="{EC5C2746-F5E3-470A-95F5-095386DD8CBA}">
      <dgm:prSet/>
      <dgm:spPr>
        <a:solidFill>
          <a:schemeClr val="bg1">
            <a:lumMod val="85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u="sng" dirty="0" smtClean="0">
              <a:solidFill>
                <a:prstClr val="black"/>
              </a:solidFill>
              <a:latin typeface="Franklin Gothic Demi" panose="020B0703020102020204" pitchFamily="34" charset="0"/>
            </a:rPr>
            <a:t>February 2016</a:t>
          </a:r>
          <a:r>
            <a:rPr lang="en-US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Houston GPS Spring Academy</a:t>
          </a:r>
          <a:endParaRPr lang="en-US" u="sng" dirty="0">
            <a:solidFill>
              <a:prstClr val="black"/>
            </a:solidFill>
            <a:latin typeface="Franklin Gothic Demi" panose="020B0703020102020204" pitchFamily="34" charset="0"/>
          </a:endParaRPr>
        </a:p>
      </dgm:t>
    </dgm:pt>
    <dgm:pt modelId="{CDD54EFF-4A9A-4055-9CB9-68A570009E64}" type="parTrans" cxnId="{B1FCBD38-643F-44A9-878B-E2075C5552B0}">
      <dgm:prSet/>
      <dgm:spPr/>
      <dgm:t>
        <a:bodyPr/>
        <a:lstStyle/>
        <a:p>
          <a:endParaRPr lang="en-US"/>
        </a:p>
      </dgm:t>
    </dgm:pt>
    <dgm:pt modelId="{DE6722A0-44DB-4E6F-AEDA-8F684E89825C}" type="sibTrans" cxnId="{B1FCBD38-643F-44A9-878B-E2075C5552B0}">
      <dgm:prSet/>
      <dgm:spPr/>
      <dgm:t>
        <a:bodyPr/>
        <a:lstStyle/>
        <a:p>
          <a:endParaRPr lang="en-US"/>
        </a:p>
      </dgm:t>
    </dgm:pt>
    <dgm:pt modelId="{205FE024-CD72-48FC-8573-734B2BDFC3E9}">
      <dgm:prSet/>
      <dgm:spPr>
        <a:solidFill>
          <a:schemeClr val="bg1">
            <a:lumMod val="85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u="sng" dirty="0" smtClean="0">
              <a:solidFill>
                <a:prstClr val="black"/>
              </a:solidFill>
              <a:latin typeface="Franklin Gothic Demi" panose="020B0703020102020204" pitchFamily="34" charset="0"/>
            </a:rPr>
            <a:t>February 2016</a:t>
          </a:r>
          <a:r>
            <a:rPr lang="en-US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Task Force Plans completed</a:t>
          </a:r>
          <a:endParaRPr lang="en-US" dirty="0">
            <a:solidFill>
              <a:prstClr val="black"/>
            </a:solidFill>
            <a:latin typeface="Franklin Gothic Demi" panose="020B0703020102020204" pitchFamily="34" charset="0"/>
          </a:endParaRPr>
        </a:p>
      </dgm:t>
    </dgm:pt>
    <dgm:pt modelId="{B67FA865-1C1F-46E8-893D-1661B4CC3BFA}" type="parTrans" cxnId="{71C0E228-D289-4420-8906-5ABE936BF84C}">
      <dgm:prSet/>
      <dgm:spPr/>
      <dgm:t>
        <a:bodyPr/>
        <a:lstStyle/>
        <a:p>
          <a:endParaRPr lang="en-US"/>
        </a:p>
      </dgm:t>
    </dgm:pt>
    <dgm:pt modelId="{9A89A9BA-9283-4558-96D8-4A9932F393F8}" type="sibTrans" cxnId="{71C0E228-D289-4420-8906-5ABE936BF84C}">
      <dgm:prSet/>
      <dgm:spPr/>
      <dgm:t>
        <a:bodyPr/>
        <a:lstStyle/>
        <a:p>
          <a:endParaRPr lang="en-US"/>
        </a:p>
      </dgm:t>
    </dgm:pt>
    <dgm:pt modelId="{23396B4F-406E-4F37-90F0-6E9C080CE000}">
      <dgm:prSet/>
      <dgm:spPr>
        <a:solidFill>
          <a:schemeClr val="bg1">
            <a:lumMod val="85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u="sng" dirty="0" smtClean="0">
              <a:solidFill>
                <a:prstClr val="black"/>
              </a:solidFill>
              <a:latin typeface="Franklin Gothic Demi" panose="020B0703020102020204" pitchFamily="34" charset="0"/>
            </a:rPr>
            <a:t>March 2016</a:t>
          </a:r>
          <a:r>
            <a:rPr lang="en-US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Institutional Plans completed</a:t>
          </a:r>
          <a:endParaRPr lang="en-US" dirty="0">
            <a:solidFill>
              <a:prstClr val="black"/>
            </a:solidFill>
            <a:latin typeface="Franklin Gothic Demi" panose="020B0703020102020204" pitchFamily="34" charset="0"/>
          </a:endParaRPr>
        </a:p>
      </dgm:t>
    </dgm:pt>
    <dgm:pt modelId="{9FFDC431-F026-48E7-9AF6-181CC9BF1322}" type="parTrans" cxnId="{1387CABB-80EA-4BB5-B1F5-5527297F3B4C}">
      <dgm:prSet/>
      <dgm:spPr/>
      <dgm:t>
        <a:bodyPr/>
        <a:lstStyle/>
        <a:p>
          <a:endParaRPr lang="en-US"/>
        </a:p>
      </dgm:t>
    </dgm:pt>
    <dgm:pt modelId="{C849A9BA-5FCC-4B5D-9493-B5F55BDBD1F6}" type="sibTrans" cxnId="{1387CABB-80EA-4BB5-B1F5-5527297F3B4C}">
      <dgm:prSet/>
      <dgm:spPr/>
      <dgm:t>
        <a:bodyPr/>
        <a:lstStyle/>
        <a:p>
          <a:endParaRPr lang="en-US"/>
        </a:p>
      </dgm:t>
    </dgm:pt>
    <dgm:pt modelId="{DC3BDEF2-3E82-440C-AF32-6356E0BC1562}">
      <dgm:prSet phldrT="[Text]"/>
      <dgm:spPr>
        <a:solidFill>
          <a:schemeClr val="bg1">
            <a:lumMod val="85000"/>
          </a:schemeClr>
        </a:solidFill>
        <a:ln cap="rnd">
          <a:solidFill>
            <a:schemeClr val="bg1"/>
          </a:solidFill>
          <a:round/>
        </a:ln>
      </dgm:spPr>
      <dgm:t>
        <a:bodyPr/>
        <a:lstStyle/>
        <a:p>
          <a:r>
            <a:rPr lang="en-US" u="sng" dirty="0" smtClean="0">
              <a:solidFill>
                <a:prstClr val="black"/>
              </a:solidFill>
              <a:latin typeface="Franklin Gothic Demi" panose="020B0703020102020204" pitchFamily="34" charset="0"/>
            </a:rPr>
            <a:t>Spring 2015</a:t>
          </a:r>
          <a:r>
            <a:rPr lang="en-US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Review of persistence/graduation studies focused on the Houston area </a:t>
          </a:r>
          <a:endParaRPr lang="en-US" dirty="0">
            <a:solidFill>
              <a:schemeClr val="tx1"/>
            </a:solidFill>
          </a:endParaRPr>
        </a:p>
      </dgm:t>
    </dgm:pt>
    <dgm:pt modelId="{D0B07478-2D80-48FF-9C42-A1386B3E020E}" type="parTrans" cxnId="{75641743-2348-44E1-A4D6-A402FF84444B}">
      <dgm:prSet/>
      <dgm:spPr/>
      <dgm:t>
        <a:bodyPr/>
        <a:lstStyle/>
        <a:p>
          <a:endParaRPr lang="en-US"/>
        </a:p>
      </dgm:t>
    </dgm:pt>
    <dgm:pt modelId="{6B8AE05D-A969-40D2-9F89-0E8FD30CEC6D}" type="sibTrans" cxnId="{75641743-2348-44E1-A4D6-A402FF84444B}">
      <dgm:prSet/>
      <dgm:spPr/>
      <dgm:t>
        <a:bodyPr/>
        <a:lstStyle/>
        <a:p>
          <a:endParaRPr lang="en-US"/>
        </a:p>
      </dgm:t>
    </dgm:pt>
    <dgm:pt modelId="{756440AE-D7D6-4232-AE2A-965435454F02}">
      <dgm:prSet/>
      <dgm:spPr>
        <a:solidFill>
          <a:srgbClr val="F6BE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Franklin Gothic Demi" panose="020B0703020102020204" pitchFamily="34" charset="0"/>
            </a:rPr>
            <a:t>Fall 2015</a:t>
          </a:r>
          <a:endParaRPr lang="en-US" dirty="0">
            <a:solidFill>
              <a:schemeClr val="tx1"/>
            </a:solidFill>
            <a:latin typeface="Franklin Gothic Demi" panose="020B0703020102020204" pitchFamily="34" charset="0"/>
          </a:endParaRPr>
        </a:p>
      </dgm:t>
    </dgm:pt>
    <dgm:pt modelId="{50FAE986-023A-41D7-A9B1-EFC7CA657906}" type="parTrans" cxnId="{0E16D44E-2E47-4ADE-B287-A6EC82961B74}">
      <dgm:prSet/>
      <dgm:spPr/>
      <dgm:t>
        <a:bodyPr/>
        <a:lstStyle/>
        <a:p>
          <a:endParaRPr lang="en-US"/>
        </a:p>
      </dgm:t>
    </dgm:pt>
    <dgm:pt modelId="{E9FB9688-EE8F-47ED-A2E1-AB6A3E418B15}" type="sibTrans" cxnId="{0E16D44E-2E47-4ADE-B287-A6EC82961B74}">
      <dgm:prSet/>
      <dgm:spPr/>
      <dgm:t>
        <a:bodyPr/>
        <a:lstStyle/>
        <a:p>
          <a:endParaRPr lang="en-US"/>
        </a:p>
      </dgm:t>
    </dgm:pt>
    <dgm:pt modelId="{9E45D5B3-1429-452B-9D5A-24D8523D624E}">
      <dgm:prSet/>
      <dgm:spPr>
        <a:solidFill>
          <a:schemeClr val="bg1">
            <a:lumMod val="85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u="sng" dirty="0" smtClean="0">
              <a:solidFill>
                <a:prstClr val="black"/>
              </a:solidFill>
              <a:latin typeface="Franklin Gothic Demi" panose="020B0703020102020204" pitchFamily="34" charset="0"/>
            </a:rPr>
            <a:t>January 2016</a:t>
          </a:r>
          <a:r>
            <a:rPr lang="en-US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Cross-institutional technology vendor demonstration meeting</a:t>
          </a:r>
          <a:endParaRPr lang="en-US" u="sng" dirty="0">
            <a:solidFill>
              <a:prstClr val="black"/>
            </a:solidFill>
            <a:latin typeface="Franklin Gothic Demi" panose="020B0703020102020204" pitchFamily="34" charset="0"/>
          </a:endParaRPr>
        </a:p>
      </dgm:t>
    </dgm:pt>
    <dgm:pt modelId="{78EE3131-23D6-41A5-A7B8-1E958170B19D}" type="parTrans" cxnId="{C52A420C-7AD6-489D-A5B2-CE1F7B10A4EA}">
      <dgm:prSet/>
      <dgm:spPr/>
      <dgm:t>
        <a:bodyPr/>
        <a:lstStyle/>
        <a:p>
          <a:endParaRPr lang="en-US"/>
        </a:p>
      </dgm:t>
    </dgm:pt>
    <dgm:pt modelId="{A77A8A0E-E992-434F-B9E6-6BA778DDE01B}" type="sibTrans" cxnId="{C52A420C-7AD6-489D-A5B2-CE1F7B10A4EA}">
      <dgm:prSet/>
      <dgm:spPr/>
      <dgm:t>
        <a:bodyPr/>
        <a:lstStyle/>
        <a:p>
          <a:endParaRPr lang="en-US"/>
        </a:p>
      </dgm:t>
    </dgm:pt>
    <dgm:pt modelId="{DFCC74C2-B63B-489B-9C74-6255CFFC3AC4}" type="pres">
      <dgm:prSet presAssocID="{741D02BD-2147-473E-9F3D-0E8949D4A52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A77CA5-E83F-4EB5-9C3E-B50E3AD1A51C}" type="pres">
      <dgm:prSet presAssocID="{213BFCEC-938F-4A4F-A0BC-8E43FD8D05AE}" presName="boxAndChildren" presStyleCnt="0"/>
      <dgm:spPr/>
    </dgm:pt>
    <dgm:pt modelId="{A666C86D-106A-4C67-9D08-C3438696BC2A}" type="pres">
      <dgm:prSet presAssocID="{213BFCEC-938F-4A4F-A0BC-8E43FD8D05AE}" presName="parentTextBox" presStyleLbl="node1" presStyleIdx="0" presStyleCnt="3"/>
      <dgm:spPr/>
      <dgm:t>
        <a:bodyPr/>
        <a:lstStyle/>
        <a:p>
          <a:endParaRPr lang="en-US"/>
        </a:p>
      </dgm:t>
    </dgm:pt>
    <dgm:pt modelId="{3B6C9CCD-A8EF-484E-A82F-D8D2D0F75116}" type="pres">
      <dgm:prSet presAssocID="{213BFCEC-938F-4A4F-A0BC-8E43FD8D05AE}" presName="entireBox" presStyleLbl="node1" presStyleIdx="0" presStyleCnt="3"/>
      <dgm:spPr/>
      <dgm:t>
        <a:bodyPr/>
        <a:lstStyle/>
        <a:p>
          <a:endParaRPr lang="en-US"/>
        </a:p>
      </dgm:t>
    </dgm:pt>
    <dgm:pt modelId="{7DF1C765-332C-4144-99D1-FBC6D69004A5}" type="pres">
      <dgm:prSet presAssocID="{213BFCEC-938F-4A4F-A0BC-8E43FD8D05AE}" presName="descendantBox" presStyleCnt="0"/>
      <dgm:spPr/>
    </dgm:pt>
    <dgm:pt modelId="{673466F6-6411-40BC-A1DE-4BBEFFCB5F9A}" type="pres">
      <dgm:prSet presAssocID="{9E45D5B3-1429-452B-9D5A-24D8523D624E}" presName="childTextBox" presStyleLbl="fgAccFollow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F7794D-44C6-4EE1-8F2A-3DDA914B90D6}" type="pres">
      <dgm:prSet presAssocID="{EC5C2746-F5E3-470A-95F5-095386DD8CBA}" presName="childTextBox" presStyleLbl="fgAccFollow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EEC1A2-7C68-4E6B-AA1B-59E35F079C0D}" type="pres">
      <dgm:prSet presAssocID="{205FE024-CD72-48FC-8573-734B2BDFC3E9}" presName="childTextBox" presStyleLbl="fgAccFollow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49385F-FD7F-4D1F-BB01-DD1DFCDBA02D}" type="pres">
      <dgm:prSet presAssocID="{23396B4F-406E-4F37-90F0-6E9C080CE000}" presName="childTextBox" presStyleLbl="fgAccFollow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15FDCE-6F06-420A-B5A1-73685969D7A3}" type="pres">
      <dgm:prSet presAssocID="{E9FB9688-EE8F-47ED-A2E1-AB6A3E418B15}" presName="sp" presStyleCnt="0"/>
      <dgm:spPr/>
    </dgm:pt>
    <dgm:pt modelId="{135163A7-05AE-47E9-8B9A-501680207121}" type="pres">
      <dgm:prSet presAssocID="{756440AE-D7D6-4232-AE2A-965435454F02}" presName="arrowAndChildren" presStyleCnt="0"/>
      <dgm:spPr/>
    </dgm:pt>
    <dgm:pt modelId="{59CF9208-9762-4229-93BA-2EA4EBF0F681}" type="pres">
      <dgm:prSet presAssocID="{756440AE-D7D6-4232-AE2A-965435454F02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6A6428EF-567F-4E72-82D9-01F80CA80779}" type="pres">
      <dgm:prSet presAssocID="{756440AE-D7D6-4232-AE2A-965435454F02}" presName="arrow" presStyleLbl="node1" presStyleIdx="1" presStyleCnt="3"/>
      <dgm:spPr/>
      <dgm:t>
        <a:bodyPr/>
        <a:lstStyle/>
        <a:p>
          <a:endParaRPr lang="en-US"/>
        </a:p>
      </dgm:t>
    </dgm:pt>
    <dgm:pt modelId="{A15A6F36-AB6A-4313-8EA4-6E1EC8850E94}" type="pres">
      <dgm:prSet presAssocID="{756440AE-D7D6-4232-AE2A-965435454F02}" presName="descendantArrow" presStyleCnt="0"/>
      <dgm:spPr/>
    </dgm:pt>
    <dgm:pt modelId="{38E800E6-DF77-4D8C-BF0C-E86270E119B5}" type="pres">
      <dgm:prSet presAssocID="{3FCF34F9-9F76-4FBC-BE19-DC0A19F56751}" presName="childTextArrow" presStyleLbl="fgAccFollow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61ECA9-6357-442A-819A-23B380827881}" type="pres">
      <dgm:prSet presAssocID="{36D43957-86B4-448A-A0E6-2A1582E91A0B}" presName="childTextArrow" presStyleLbl="fg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EA2D8F-B9D4-4D3B-9E5B-E3B984675E3C}" type="pres">
      <dgm:prSet presAssocID="{ADC7C438-176F-4EA7-9DB6-0DF619B3426D}" presName="childTextArrow" presStyleLbl="fgAccFollow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731424-9EEE-442D-BF28-F46B94470F4B}" type="pres">
      <dgm:prSet presAssocID="{954894F9-2DB9-400E-9FCB-121C1F78D63B}" presName="sp" presStyleCnt="0"/>
      <dgm:spPr/>
    </dgm:pt>
    <dgm:pt modelId="{D7655E44-E456-4D8C-8FCD-7D98142D526D}" type="pres">
      <dgm:prSet presAssocID="{1D582CA8-1C66-4D11-888E-669DF133C345}" presName="arrowAndChildren" presStyleCnt="0"/>
      <dgm:spPr/>
    </dgm:pt>
    <dgm:pt modelId="{D56F063C-558E-4585-883A-DE346163F6FC}" type="pres">
      <dgm:prSet presAssocID="{1D582CA8-1C66-4D11-888E-669DF133C345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0F6AC29C-BBAD-4B91-81E2-946526AE2EEB}" type="pres">
      <dgm:prSet presAssocID="{1D582CA8-1C66-4D11-888E-669DF133C345}" presName="arrow" presStyleLbl="node1" presStyleIdx="2" presStyleCnt="3"/>
      <dgm:spPr/>
      <dgm:t>
        <a:bodyPr/>
        <a:lstStyle/>
        <a:p>
          <a:endParaRPr lang="en-US"/>
        </a:p>
      </dgm:t>
    </dgm:pt>
    <dgm:pt modelId="{353F4F0C-FBDF-4EC3-927D-9EB7E5FD03F5}" type="pres">
      <dgm:prSet presAssocID="{1D582CA8-1C66-4D11-888E-669DF133C345}" presName="descendantArrow" presStyleCnt="0"/>
      <dgm:spPr/>
    </dgm:pt>
    <dgm:pt modelId="{E3E0B843-9750-4881-8C0A-5357E9FE92C0}" type="pres">
      <dgm:prSet presAssocID="{DC3BDEF2-3E82-440C-AF32-6356E0BC1562}" presName="childTextArrow" presStyleLbl="fg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1E57AB-013A-4896-BDF3-3C79E8242E4B}" type="pres">
      <dgm:prSet presAssocID="{13F621DB-0E67-4313-8A53-30F1B51B1DAC}" presName="childTextArrow" presStyleLbl="fgAccFollow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C72BA0-DDDE-46D7-BBED-EF76DEA393FB}" type="pres">
      <dgm:prSet presAssocID="{8FEA72CD-31F4-4312-8D17-DEFE33DCE262}" presName="childTextArrow" presStyleLbl="fgAccFollow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7A1AC9-4D02-4B76-9F6E-7F25CFECF324}" type="presOf" srcId="{36D43957-86B4-448A-A0E6-2A1582E91A0B}" destId="{4961ECA9-6357-442A-819A-23B380827881}" srcOrd="0" destOrd="0" presId="urn:microsoft.com/office/officeart/2005/8/layout/process4"/>
    <dgm:cxn modelId="{506C38E6-8290-4591-B97B-AB8A07160B87}" type="presOf" srcId="{3FCF34F9-9F76-4FBC-BE19-DC0A19F56751}" destId="{38E800E6-DF77-4D8C-BF0C-E86270E119B5}" srcOrd="0" destOrd="0" presId="urn:microsoft.com/office/officeart/2005/8/layout/process4"/>
    <dgm:cxn modelId="{A929C42C-D530-493E-AB87-C36925B248DC}" type="presOf" srcId="{9E45D5B3-1429-452B-9D5A-24D8523D624E}" destId="{673466F6-6411-40BC-A1DE-4BBEFFCB5F9A}" srcOrd="0" destOrd="0" presId="urn:microsoft.com/office/officeart/2005/8/layout/process4"/>
    <dgm:cxn modelId="{25279CC7-C036-4FF8-8EEC-364DFA0EE9E5}" type="presOf" srcId="{1D582CA8-1C66-4D11-888E-669DF133C345}" destId="{0F6AC29C-BBAD-4B91-81E2-946526AE2EEB}" srcOrd="1" destOrd="0" presId="urn:microsoft.com/office/officeart/2005/8/layout/process4"/>
    <dgm:cxn modelId="{901093C8-43FF-4A01-A8DC-D82BBC3D1822}" type="presOf" srcId="{741D02BD-2147-473E-9F3D-0E8949D4A524}" destId="{DFCC74C2-B63B-489B-9C74-6255CFFC3AC4}" srcOrd="0" destOrd="0" presId="urn:microsoft.com/office/officeart/2005/8/layout/process4"/>
    <dgm:cxn modelId="{0879FA98-CC46-42AA-B0C4-9B721F0A4C76}" srcId="{756440AE-D7D6-4232-AE2A-965435454F02}" destId="{ADC7C438-176F-4EA7-9DB6-0DF619B3426D}" srcOrd="2" destOrd="0" parTransId="{B681D444-9531-49DE-80E3-042B2B91A961}" sibTransId="{06614C17-7DEE-4955-ABE3-B852992CA231}"/>
    <dgm:cxn modelId="{1387CABB-80EA-4BB5-B1F5-5527297F3B4C}" srcId="{213BFCEC-938F-4A4F-A0BC-8E43FD8D05AE}" destId="{23396B4F-406E-4F37-90F0-6E9C080CE000}" srcOrd="3" destOrd="0" parTransId="{9FFDC431-F026-48E7-9AF6-181CC9BF1322}" sibTransId="{C849A9BA-5FCC-4B5D-9493-B5F55BDBD1F6}"/>
    <dgm:cxn modelId="{5CC2B795-030D-410F-BFB1-D15338EB0005}" srcId="{756440AE-D7D6-4232-AE2A-965435454F02}" destId="{36D43957-86B4-448A-A0E6-2A1582E91A0B}" srcOrd="1" destOrd="0" parTransId="{D8450F35-43DB-46C5-8137-92DD5960C1B2}" sibTransId="{671353A5-2801-44E2-AAC7-FB57C29EA801}"/>
    <dgm:cxn modelId="{C32A9783-165F-41B3-9B29-3A63DE2AE38B}" srcId="{741D02BD-2147-473E-9F3D-0E8949D4A524}" destId="{213BFCEC-938F-4A4F-A0BC-8E43FD8D05AE}" srcOrd="2" destOrd="0" parTransId="{1B800DA8-4AE6-435D-ACE5-7D48D57C5C34}" sibTransId="{D1F8AD45-84AC-4A62-80C3-1EA4E2AF9194}"/>
    <dgm:cxn modelId="{B3A2D3FC-4ADC-44EF-8FEF-3B4B99B7C24E}" type="presOf" srcId="{1D582CA8-1C66-4D11-888E-669DF133C345}" destId="{D56F063C-558E-4585-883A-DE346163F6FC}" srcOrd="0" destOrd="0" presId="urn:microsoft.com/office/officeart/2005/8/layout/process4"/>
    <dgm:cxn modelId="{7E8C259A-F069-4236-8E8D-BB27E7DAB4C9}" srcId="{1D582CA8-1C66-4D11-888E-669DF133C345}" destId="{8FEA72CD-31F4-4312-8D17-DEFE33DCE262}" srcOrd="2" destOrd="0" parTransId="{2FFB6C41-8B8B-440F-8712-1880429BC053}" sibTransId="{321A7E7B-2A10-485F-8B79-6C593D118D04}"/>
    <dgm:cxn modelId="{C783D135-856F-499B-AFC2-12143BD617F6}" type="presOf" srcId="{8FEA72CD-31F4-4312-8D17-DEFE33DCE262}" destId="{4FC72BA0-DDDE-46D7-BBED-EF76DEA393FB}" srcOrd="0" destOrd="0" presId="urn:microsoft.com/office/officeart/2005/8/layout/process4"/>
    <dgm:cxn modelId="{1902EC49-8CA1-44E6-8BCE-9C8C252B74B7}" srcId="{756440AE-D7D6-4232-AE2A-965435454F02}" destId="{3FCF34F9-9F76-4FBC-BE19-DC0A19F56751}" srcOrd="0" destOrd="0" parTransId="{936FE10B-BCE0-4A27-A410-0038CC52F12F}" sibTransId="{60C115D9-60DC-4980-A5CA-FA83FF5B05BD}"/>
    <dgm:cxn modelId="{E0BD84FC-4E73-4891-8E84-F8C771C2A663}" type="presOf" srcId="{EC5C2746-F5E3-470A-95F5-095386DD8CBA}" destId="{F7F7794D-44C6-4EE1-8F2A-3DDA914B90D6}" srcOrd="0" destOrd="0" presId="urn:microsoft.com/office/officeart/2005/8/layout/process4"/>
    <dgm:cxn modelId="{B1FCBD38-643F-44A9-878B-E2075C5552B0}" srcId="{213BFCEC-938F-4A4F-A0BC-8E43FD8D05AE}" destId="{EC5C2746-F5E3-470A-95F5-095386DD8CBA}" srcOrd="1" destOrd="0" parTransId="{CDD54EFF-4A9A-4055-9CB9-68A570009E64}" sibTransId="{DE6722A0-44DB-4E6F-AEDA-8F684E89825C}"/>
    <dgm:cxn modelId="{98436E3E-C054-4C2E-A5B5-172EA850D05F}" type="presOf" srcId="{DC3BDEF2-3E82-440C-AF32-6356E0BC1562}" destId="{E3E0B843-9750-4881-8C0A-5357E9FE92C0}" srcOrd="0" destOrd="0" presId="urn:microsoft.com/office/officeart/2005/8/layout/process4"/>
    <dgm:cxn modelId="{D1640A23-6D27-42A7-80B0-767921661F34}" type="presOf" srcId="{205FE024-CD72-48FC-8573-734B2BDFC3E9}" destId="{55EEC1A2-7C68-4E6B-AA1B-59E35F079C0D}" srcOrd="0" destOrd="0" presId="urn:microsoft.com/office/officeart/2005/8/layout/process4"/>
    <dgm:cxn modelId="{69634CB6-F712-459B-B9A1-22D7434F5D15}" srcId="{741D02BD-2147-473E-9F3D-0E8949D4A524}" destId="{1D582CA8-1C66-4D11-888E-669DF133C345}" srcOrd="0" destOrd="0" parTransId="{6BA4C0B4-C992-4C2D-A7FD-E22DE94F099F}" sibTransId="{954894F9-2DB9-400E-9FCB-121C1F78D63B}"/>
    <dgm:cxn modelId="{39C025F9-5D88-43F6-BFAC-2D054AE37A95}" type="presOf" srcId="{13F621DB-0E67-4313-8A53-30F1B51B1DAC}" destId="{AA1E57AB-013A-4896-BDF3-3C79E8242E4B}" srcOrd="0" destOrd="0" presId="urn:microsoft.com/office/officeart/2005/8/layout/process4"/>
    <dgm:cxn modelId="{EE3C2A9F-62A3-40A1-8F6D-2024622CA43C}" type="presOf" srcId="{23396B4F-406E-4F37-90F0-6E9C080CE000}" destId="{1649385F-FD7F-4D1F-BB01-DD1DFCDBA02D}" srcOrd="0" destOrd="0" presId="urn:microsoft.com/office/officeart/2005/8/layout/process4"/>
    <dgm:cxn modelId="{75641743-2348-44E1-A4D6-A402FF84444B}" srcId="{1D582CA8-1C66-4D11-888E-669DF133C345}" destId="{DC3BDEF2-3E82-440C-AF32-6356E0BC1562}" srcOrd="0" destOrd="0" parTransId="{D0B07478-2D80-48FF-9C42-A1386B3E020E}" sibTransId="{6B8AE05D-A969-40D2-9F89-0E8FD30CEC6D}"/>
    <dgm:cxn modelId="{CA9F1512-EE3E-4DC6-9401-FC46138CC4C0}" type="presOf" srcId="{ADC7C438-176F-4EA7-9DB6-0DF619B3426D}" destId="{4CEA2D8F-B9D4-4D3B-9E5B-E3B984675E3C}" srcOrd="0" destOrd="0" presId="urn:microsoft.com/office/officeart/2005/8/layout/process4"/>
    <dgm:cxn modelId="{E3C85FEB-898C-40AC-BE6E-F3083A8C2749}" type="presOf" srcId="{213BFCEC-938F-4A4F-A0BC-8E43FD8D05AE}" destId="{3B6C9CCD-A8EF-484E-A82F-D8D2D0F75116}" srcOrd="1" destOrd="0" presId="urn:microsoft.com/office/officeart/2005/8/layout/process4"/>
    <dgm:cxn modelId="{0B5D6884-24E7-457B-8AD9-6023DC08AAAF}" type="presOf" srcId="{756440AE-D7D6-4232-AE2A-965435454F02}" destId="{6A6428EF-567F-4E72-82D9-01F80CA80779}" srcOrd="1" destOrd="0" presId="urn:microsoft.com/office/officeart/2005/8/layout/process4"/>
    <dgm:cxn modelId="{C52A420C-7AD6-489D-A5B2-CE1F7B10A4EA}" srcId="{213BFCEC-938F-4A4F-A0BC-8E43FD8D05AE}" destId="{9E45D5B3-1429-452B-9D5A-24D8523D624E}" srcOrd="0" destOrd="0" parTransId="{78EE3131-23D6-41A5-A7B8-1E958170B19D}" sibTransId="{A77A8A0E-E992-434F-B9E6-6BA778DDE01B}"/>
    <dgm:cxn modelId="{71C0E228-D289-4420-8906-5ABE936BF84C}" srcId="{213BFCEC-938F-4A4F-A0BC-8E43FD8D05AE}" destId="{205FE024-CD72-48FC-8573-734B2BDFC3E9}" srcOrd="2" destOrd="0" parTransId="{B67FA865-1C1F-46E8-893D-1661B4CC3BFA}" sibTransId="{9A89A9BA-9283-4558-96D8-4A9932F393F8}"/>
    <dgm:cxn modelId="{0E16D44E-2E47-4ADE-B287-A6EC82961B74}" srcId="{741D02BD-2147-473E-9F3D-0E8949D4A524}" destId="{756440AE-D7D6-4232-AE2A-965435454F02}" srcOrd="1" destOrd="0" parTransId="{50FAE986-023A-41D7-A9B1-EFC7CA657906}" sibTransId="{E9FB9688-EE8F-47ED-A2E1-AB6A3E418B15}"/>
    <dgm:cxn modelId="{62C04A3F-E13F-4609-83E9-F51083DB4888}" type="presOf" srcId="{756440AE-D7D6-4232-AE2A-965435454F02}" destId="{59CF9208-9762-4229-93BA-2EA4EBF0F681}" srcOrd="0" destOrd="0" presId="urn:microsoft.com/office/officeart/2005/8/layout/process4"/>
    <dgm:cxn modelId="{6D7CC6BE-2C99-4DA0-AAE5-47292C70FDAF}" srcId="{1D582CA8-1C66-4D11-888E-669DF133C345}" destId="{13F621DB-0E67-4313-8A53-30F1B51B1DAC}" srcOrd="1" destOrd="0" parTransId="{5F82FA01-B5D1-4375-BFB6-7BD32EC13391}" sibTransId="{3580370C-7FA5-4FE6-B59E-4CBC93EF8C3C}"/>
    <dgm:cxn modelId="{5DBD5BC9-6705-4EBC-9C59-825BC21189A7}" type="presOf" srcId="{213BFCEC-938F-4A4F-A0BC-8E43FD8D05AE}" destId="{A666C86D-106A-4C67-9D08-C3438696BC2A}" srcOrd="0" destOrd="0" presId="urn:microsoft.com/office/officeart/2005/8/layout/process4"/>
    <dgm:cxn modelId="{DB435959-624A-4FC1-A3A4-D0A9DEAAACDA}" type="presParOf" srcId="{DFCC74C2-B63B-489B-9C74-6255CFFC3AC4}" destId="{50A77CA5-E83F-4EB5-9C3E-B50E3AD1A51C}" srcOrd="0" destOrd="0" presId="urn:microsoft.com/office/officeart/2005/8/layout/process4"/>
    <dgm:cxn modelId="{D5531E45-AB25-4A73-9BAC-96CA4EBFDC82}" type="presParOf" srcId="{50A77CA5-E83F-4EB5-9C3E-B50E3AD1A51C}" destId="{A666C86D-106A-4C67-9D08-C3438696BC2A}" srcOrd="0" destOrd="0" presId="urn:microsoft.com/office/officeart/2005/8/layout/process4"/>
    <dgm:cxn modelId="{382084FB-88DA-4E22-AAEB-142483983039}" type="presParOf" srcId="{50A77CA5-E83F-4EB5-9C3E-B50E3AD1A51C}" destId="{3B6C9CCD-A8EF-484E-A82F-D8D2D0F75116}" srcOrd="1" destOrd="0" presId="urn:microsoft.com/office/officeart/2005/8/layout/process4"/>
    <dgm:cxn modelId="{D11FF18D-025D-4D9C-94DA-B0BC3C7629AA}" type="presParOf" srcId="{50A77CA5-E83F-4EB5-9C3E-B50E3AD1A51C}" destId="{7DF1C765-332C-4144-99D1-FBC6D69004A5}" srcOrd="2" destOrd="0" presId="urn:microsoft.com/office/officeart/2005/8/layout/process4"/>
    <dgm:cxn modelId="{D8EBAF84-8825-488E-895E-E5D8F0D1639C}" type="presParOf" srcId="{7DF1C765-332C-4144-99D1-FBC6D69004A5}" destId="{673466F6-6411-40BC-A1DE-4BBEFFCB5F9A}" srcOrd="0" destOrd="0" presId="urn:microsoft.com/office/officeart/2005/8/layout/process4"/>
    <dgm:cxn modelId="{1871F229-322B-47BB-A691-66C5AE760B9B}" type="presParOf" srcId="{7DF1C765-332C-4144-99D1-FBC6D69004A5}" destId="{F7F7794D-44C6-4EE1-8F2A-3DDA914B90D6}" srcOrd="1" destOrd="0" presId="urn:microsoft.com/office/officeart/2005/8/layout/process4"/>
    <dgm:cxn modelId="{E6A520B5-EAAC-4D20-80F8-1636C86A290B}" type="presParOf" srcId="{7DF1C765-332C-4144-99D1-FBC6D69004A5}" destId="{55EEC1A2-7C68-4E6B-AA1B-59E35F079C0D}" srcOrd="2" destOrd="0" presId="urn:microsoft.com/office/officeart/2005/8/layout/process4"/>
    <dgm:cxn modelId="{1CBD56F6-2B77-4FA8-921E-F91C881D9021}" type="presParOf" srcId="{7DF1C765-332C-4144-99D1-FBC6D69004A5}" destId="{1649385F-FD7F-4D1F-BB01-DD1DFCDBA02D}" srcOrd="3" destOrd="0" presId="urn:microsoft.com/office/officeart/2005/8/layout/process4"/>
    <dgm:cxn modelId="{2CA27D62-C3B4-427E-80C4-13C9EC33775B}" type="presParOf" srcId="{DFCC74C2-B63B-489B-9C74-6255CFFC3AC4}" destId="{1215FDCE-6F06-420A-B5A1-73685969D7A3}" srcOrd="1" destOrd="0" presId="urn:microsoft.com/office/officeart/2005/8/layout/process4"/>
    <dgm:cxn modelId="{251133D2-10F3-4808-AC8A-0CF1DE8144F6}" type="presParOf" srcId="{DFCC74C2-B63B-489B-9C74-6255CFFC3AC4}" destId="{135163A7-05AE-47E9-8B9A-501680207121}" srcOrd="2" destOrd="0" presId="urn:microsoft.com/office/officeart/2005/8/layout/process4"/>
    <dgm:cxn modelId="{6ECBB971-5FD7-48D6-9C68-BFAA1BC78B00}" type="presParOf" srcId="{135163A7-05AE-47E9-8B9A-501680207121}" destId="{59CF9208-9762-4229-93BA-2EA4EBF0F681}" srcOrd="0" destOrd="0" presId="urn:microsoft.com/office/officeart/2005/8/layout/process4"/>
    <dgm:cxn modelId="{9304F62D-F448-458B-8FD4-1E9A71586FFE}" type="presParOf" srcId="{135163A7-05AE-47E9-8B9A-501680207121}" destId="{6A6428EF-567F-4E72-82D9-01F80CA80779}" srcOrd="1" destOrd="0" presId="urn:microsoft.com/office/officeart/2005/8/layout/process4"/>
    <dgm:cxn modelId="{753087FE-3EA8-4B63-B006-1A6A46A63873}" type="presParOf" srcId="{135163A7-05AE-47E9-8B9A-501680207121}" destId="{A15A6F36-AB6A-4313-8EA4-6E1EC8850E94}" srcOrd="2" destOrd="0" presId="urn:microsoft.com/office/officeart/2005/8/layout/process4"/>
    <dgm:cxn modelId="{3230E4AE-0F17-4FAA-87FC-D479A64D4ECE}" type="presParOf" srcId="{A15A6F36-AB6A-4313-8EA4-6E1EC8850E94}" destId="{38E800E6-DF77-4D8C-BF0C-E86270E119B5}" srcOrd="0" destOrd="0" presId="urn:microsoft.com/office/officeart/2005/8/layout/process4"/>
    <dgm:cxn modelId="{198D2E18-F931-46D4-B1A8-ED061AEDA3FE}" type="presParOf" srcId="{A15A6F36-AB6A-4313-8EA4-6E1EC8850E94}" destId="{4961ECA9-6357-442A-819A-23B380827881}" srcOrd="1" destOrd="0" presId="urn:microsoft.com/office/officeart/2005/8/layout/process4"/>
    <dgm:cxn modelId="{E8136035-F3A0-43D3-92AE-D302F5331D4F}" type="presParOf" srcId="{A15A6F36-AB6A-4313-8EA4-6E1EC8850E94}" destId="{4CEA2D8F-B9D4-4D3B-9E5B-E3B984675E3C}" srcOrd="2" destOrd="0" presId="urn:microsoft.com/office/officeart/2005/8/layout/process4"/>
    <dgm:cxn modelId="{75445EC9-FCAE-4295-B9B2-DEF6826DFCA7}" type="presParOf" srcId="{DFCC74C2-B63B-489B-9C74-6255CFFC3AC4}" destId="{48731424-9EEE-442D-BF28-F46B94470F4B}" srcOrd="3" destOrd="0" presId="urn:microsoft.com/office/officeart/2005/8/layout/process4"/>
    <dgm:cxn modelId="{52567B99-DDB7-43C5-BCBD-07623F63D603}" type="presParOf" srcId="{DFCC74C2-B63B-489B-9C74-6255CFFC3AC4}" destId="{D7655E44-E456-4D8C-8FCD-7D98142D526D}" srcOrd="4" destOrd="0" presId="urn:microsoft.com/office/officeart/2005/8/layout/process4"/>
    <dgm:cxn modelId="{EE848A67-D4A8-4229-A6BF-74054A5DB41A}" type="presParOf" srcId="{D7655E44-E456-4D8C-8FCD-7D98142D526D}" destId="{D56F063C-558E-4585-883A-DE346163F6FC}" srcOrd="0" destOrd="0" presId="urn:microsoft.com/office/officeart/2005/8/layout/process4"/>
    <dgm:cxn modelId="{61711C43-FCDC-4652-B26D-B2911332AFCD}" type="presParOf" srcId="{D7655E44-E456-4D8C-8FCD-7D98142D526D}" destId="{0F6AC29C-BBAD-4B91-81E2-946526AE2EEB}" srcOrd="1" destOrd="0" presId="urn:microsoft.com/office/officeart/2005/8/layout/process4"/>
    <dgm:cxn modelId="{A4D2CE26-3045-468C-A47D-D4F8AEB141C4}" type="presParOf" srcId="{D7655E44-E456-4D8C-8FCD-7D98142D526D}" destId="{353F4F0C-FBDF-4EC3-927D-9EB7E5FD03F5}" srcOrd="2" destOrd="0" presId="urn:microsoft.com/office/officeart/2005/8/layout/process4"/>
    <dgm:cxn modelId="{00B2823A-83A8-4CBC-BCA3-579088932D6D}" type="presParOf" srcId="{353F4F0C-FBDF-4EC3-927D-9EB7E5FD03F5}" destId="{E3E0B843-9750-4881-8C0A-5357E9FE92C0}" srcOrd="0" destOrd="0" presId="urn:microsoft.com/office/officeart/2005/8/layout/process4"/>
    <dgm:cxn modelId="{B8C34F0A-0D6D-452C-A5D6-B648AC7E9D31}" type="presParOf" srcId="{353F4F0C-FBDF-4EC3-927D-9EB7E5FD03F5}" destId="{AA1E57AB-013A-4896-BDF3-3C79E8242E4B}" srcOrd="1" destOrd="0" presId="urn:microsoft.com/office/officeart/2005/8/layout/process4"/>
    <dgm:cxn modelId="{BB1CDE4A-9362-4186-A692-DA85316EB240}" type="presParOf" srcId="{353F4F0C-FBDF-4EC3-927D-9EB7E5FD03F5}" destId="{4FC72BA0-DDDE-46D7-BBED-EF76DEA393FB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1D02BD-2147-473E-9F3D-0E8949D4A524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840E8D-6394-45F6-958D-FA53C91D1811}">
      <dgm:prSet/>
      <dgm:spPr>
        <a:solidFill>
          <a:schemeClr val="bg1">
            <a:lumMod val="85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u="sng" dirty="0" smtClean="0">
              <a:solidFill>
                <a:prstClr val="black"/>
              </a:solidFill>
              <a:latin typeface="Franklin Gothic Demi" panose="020B0703020102020204" pitchFamily="34" charset="0"/>
            </a:rPr>
            <a:t>April 2016</a:t>
          </a:r>
          <a:r>
            <a:rPr lang="en-US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Proactive Advising Symposium, Corequisite Remediation Policy Institute</a:t>
          </a:r>
        </a:p>
      </dgm:t>
    </dgm:pt>
    <dgm:pt modelId="{67208648-8C3D-454C-8BE0-CBA108F8DB25}" type="parTrans" cxnId="{A901057C-0A92-4E95-A2DB-BE777C7661A8}">
      <dgm:prSet/>
      <dgm:spPr/>
      <dgm:t>
        <a:bodyPr/>
        <a:lstStyle/>
        <a:p>
          <a:endParaRPr lang="en-US"/>
        </a:p>
      </dgm:t>
    </dgm:pt>
    <dgm:pt modelId="{B47C4FC4-F795-4B02-8850-6FBBA5C57448}" type="sibTrans" cxnId="{A901057C-0A92-4E95-A2DB-BE777C7661A8}">
      <dgm:prSet/>
      <dgm:spPr/>
      <dgm:t>
        <a:bodyPr/>
        <a:lstStyle/>
        <a:p>
          <a:endParaRPr lang="en-US"/>
        </a:p>
      </dgm:t>
    </dgm:pt>
    <dgm:pt modelId="{E50FD220-6337-4BE7-B000-51439972EB4A}">
      <dgm:prSet/>
      <dgm:spPr>
        <a:solidFill>
          <a:schemeClr val="bg1">
            <a:lumMod val="85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u="sng" dirty="0" smtClean="0">
              <a:solidFill>
                <a:prstClr val="black"/>
              </a:solidFill>
              <a:latin typeface="Franklin Gothic Demi" panose="020B0703020102020204" pitchFamily="34" charset="0"/>
            </a:rPr>
            <a:t>May 2016</a:t>
          </a:r>
          <a:r>
            <a:rPr lang="en-US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Math Pathways Report released</a:t>
          </a:r>
          <a:endParaRPr lang="en-US" u="sng" dirty="0" smtClean="0">
            <a:solidFill>
              <a:prstClr val="black"/>
            </a:solidFill>
            <a:latin typeface="Franklin Gothic Demi" panose="020B0703020102020204" pitchFamily="34" charset="0"/>
          </a:endParaRPr>
        </a:p>
      </dgm:t>
    </dgm:pt>
    <dgm:pt modelId="{436655DF-BBA9-4F1B-B845-49EE89D241B1}" type="parTrans" cxnId="{ACA0CCC5-689C-4DAC-81AA-5B9C8F45CB39}">
      <dgm:prSet/>
      <dgm:spPr/>
      <dgm:t>
        <a:bodyPr/>
        <a:lstStyle/>
        <a:p>
          <a:endParaRPr lang="en-US"/>
        </a:p>
      </dgm:t>
    </dgm:pt>
    <dgm:pt modelId="{0A9E09E6-C7B7-4F60-AB5D-B3712E9D8609}" type="sibTrans" cxnId="{ACA0CCC5-689C-4DAC-81AA-5B9C8F45CB39}">
      <dgm:prSet/>
      <dgm:spPr/>
      <dgm:t>
        <a:bodyPr/>
        <a:lstStyle/>
        <a:p>
          <a:endParaRPr lang="en-US"/>
        </a:p>
      </dgm:t>
    </dgm:pt>
    <dgm:pt modelId="{8D1B0BB1-DDBA-41AD-BC5E-4A3D58A5C6C9}">
      <dgm:prSet/>
      <dgm:spPr>
        <a:solidFill>
          <a:schemeClr val="bg1">
            <a:lumMod val="85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u="sng" dirty="0" smtClean="0">
              <a:solidFill>
                <a:prstClr val="black"/>
              </a:solidFill>
              <a:latin typeface="Franklin Gothic Demi" panose="020B0703020102020204" pitchFamily="34" charset="0"/>
            </a:rPr>
            <a:t>May 2016</a:t>
          </a:r>
          <a:r>
            <a:rPr lang="en-US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Houston GPS became the 40</a:t>
          </a:r>
          <a:r>
            <a:rPr lang="en-US" baseline="300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th</a:t>
          </a:r>
          <a:r>
            <a:rPr lang="en-US" dirty="0" smtClean="0">
              <a:solidFill>
                <a:prstClr val="black"/>
              </a:solidFill>
              <a:latin typeface="Franklin Gothic Demi" panose="020B0703020102020204" pitchFamily="34" charset="0"/>
            </a:rPr>
            <a:t> member of CCA’s Alliance of States</a:t>
          </a:r>
          <a:endParaRPr lang="en-US" u="sng" dirty="0" smtClean="0">
            <a:solidFill>
              <a:prstClr val="black"/>
            </a:solidFill>
            <a:latin typeface="Franklin Gothic Demi" panose="020B0703020102020204" pitchFamily="34" charset="0"/>
          </a:endParaRPr>
        </a:p>
      </dgm:t>
    </dgm:pt>
    <dgm:pt modelId="{4B078BDA-E252-4856-8B83-68BDE629CD18}" type="parTrans" cxnId="{FD5D6411-69D8-40AC-BACC-707C2F2ACB54}">
      <dgm:prSet/>
      <dgm:spPr/>
      <dgm:t>
        <a:bodyPr/>
        <a:lstStyle/>
        <a:p>
          <a:endParaRPr lang="en-US"/>
        </a:p>
      </dgm:t>
    </dgm:pt>
    <dgm:pt modelId="{DE5BC2EF-70BE-4F8B-8909-3E1C733A508C}" type="sibTrans" cxnId="{FD5D6411-69D8-40AC-BACC-707C2F2ACB54}">
      <dgm:prSet/>
      <dgm:spPr/>
      <dgm:t>
        <a:bodyPr/>
        <a:lstStyle/>
        <a:p>
          <a:endParaRPr lang="en-US"/>
        </a:p>
      </dgm:t>
    </dgm:pt>
    <dgm:pt modelId="{B8F496E2-FEC1-44EC-B669-6D752B3F8CF9}">
      <dgm:prSet/>
      <dgm:spPr>
        <a:solidFill>
          <a:schemeClr val="bg1">
            <a:lumMod val="85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u="sng" dirty="0" smtClean="0">
              <a:solidFill>
                <a:prstClr val="black"/>
              </a:solidFill>
              <a:latin typeface="Franklin Gothic Demi" panose="020B0703020102020204" pitchFamily="34" charset="0"/>
            </a:rPr>
            <a:t>June 2016</a:t>
          </a:r>
          <a:r>
            <a:rPr lang="en-US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Houston GPS representatives attended CCA 15 to Finish Policy Institute</a:t>
          </a:r>
          <a:endParaRPr lang="en-US" u="sng" dirty="0" smtClean="0">
            <a:solidFill>
              <a:prstClr val="black"/>
            </a:solidFill>
            <a:latin typeface="Franklin Gothic Demi" panose="020B0703020102020204" pitchFamily="34" charset="0"/>
          </a:endParaRPr>
        </a:p>
      </dgm:t>
    </dgm:pt>
    <dgm:pt modelId="{AD89D3F5-EFEC-47DF-8401-672D3DEED9BC}" type="parTrans" cxnId="{3DBE640C-AFAE-4DB8-8F4A-F3C8DD5AD34D}">
      <dgm:prSet/>
      <dgm:spPr/>
      <dgm:t>
        <a:bodyPr/>
        <a:lstStyle/>
        <a:p>
          <a:endParaRPr lang="en-US"/>
        </a:p>
      </dgm:t>
    </dgm:pt>
    <dgm:pt modelId="{6D2EBF80-632D-42A0-836A-EC10BD7718C8}" type="sibTrans" cxnId="{3DBE640C-AFAE-4DB8-8F4A-F3C8DD5AD34D}">
      <dgm:prSet/>
      <dgm:spPr/>
      <dgm:t>
        <a:bodyPr/>
        <a:lstStyle/>
        <a:p>
          <a:endParaRPr lang="en-US"/>
        </a:p>
      </dgm:t>
    </dgm:pt>
    <dgm:pt modelId="{2DDF157F-2149-4D49-B3E7-B15481889A9F}">
      <dgm:prSet/>
      <dgm:spPr>
        <a:solidFill>
          <a:schemeClr val="bg1">
            <a:lumMod val="85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u="sng" dirty="0" smtClean="0">
              <a:solidFill>
                <a:prstClr val="black"/>
              </a:solidFill>
              <a:latin typeface="Franklin Gothic Demi" panose="020B0703020102020204" pitchFamily="34" charset="0"/>
            </a:rPr>
            <a:t>June 2016</a:t>
          </a:r>
          <a:r>
            <a:rPr lang="en-US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Houston GPS Technology Request for Information released</a:t>
          </a:r>
          <a:endParaRPr lang="en-US" u="sng" dirty="0" smtClean="0">
            <a:solidFill>
              <a:prstClr val="black"/>
            </a:solidFill>
            <a:latin typeface="Franklin Gothic Demi" panose="020B0703020102020204" pitchFamily="34" charset="0"/>
          </a:endParaRPr>
        </a:p>
      </dgm:t>
    </dgm:pt>
    <dgm:pt modelId="{0175AEF4-8405-4C33-92E0-2F4E40607AF6}" type="parTrans" cxnId="{93AA8FA4-4A9C-4035-BEAE-96A1B7A3105E}">
      <dgm:prSet/>
      <dgm:spPr/>
      <dgm:t>
        <a:bodyPr/>
        <a:lstStyle/>
        <a:p>
          <a:endParaRPr lang="en-US"/>
        </a:p>
      </dgm:t>
    </dgm:pt>
    <dgm:pt modelId="{F759ADDD-06F8-44DB-A5AC-332BFA9AD767}" type="sibTrans" cxnId="{93AA8FA4-4A9C-4035-BEAE-96A1B7A3105E}">
      <dgm:prSet/>
      <dgm:spPr/>
      <dgm:t>
        <a:bodyPr/>
        <a:lstStyle/>
        <a:p>
          <a:endParaRPr lang="en-US"/>
        </a:p>
      </dgm:t>
    </dgm:pt>
    <dgm:pt modelId="{8E6504F1-CBE7-47BC-A85E-10BDC1F8D15C}">
      <dgm:prSet/>
      <dgm:spPr>
        <a:solidFill>
          <a:srgbClr val="00B388"/>
        </a:solidFill>
      </dgm:spPr>
      <dgm:t>
        <a:bodyPr/>
        <a:lstStyle/>
        <a:p>
          <a:r>
            <a:rPr lang="en-US" u="none" dirty="0" smtClean="0">
              <a:solidFill>
                <a:schemeClr val="bg1"/>
              </a:solidFill>
              <a:latin typeface="Franklin Gothic Demi" panose="020B0703020102020204" pitchFamily="34" charset="0"/>
            </a:rPr>
            <a:t>Fall/Winter 2016</a:t>
          </a:r>
        </a:p>
      </dgm:t>
    </dgm:pt>
    <dgm:pt modelId="{0C9682DF-FEEC-4774-BEA0-B98E70A025D5}" type="parTrans" cxnId="{BE17D6F4-13FA-4DA0-B741-4E1CD66F1033}">
      <dgm:prSet/>
      <dgm:spPr/>
      <dgm:t>
        <a:bodyPr/>
        <a:lstStyle/>
        <a:p>
          <a:endParaRPr lang="en-US"/>
        </a:p>
      </dgm:t>
    </dgm:pt>
    <dgm:pt modelId="{DC35F182-43B7-4761-8F2A-ABCEE0D2966C}" type="sibTrans" cxnId="{BE17D6F4-13FA-4DA0-B741-4E1CD66F1033}">
      <dgm:prSet/>
      <dgm:spPr/>
      <dgm:t>
        <a:bodyPr/>
        <a:lstStyle/>
        <a:p>
          <a:endParaRPr lang="en-US"/>
        </a:p>
      </dgm:t>
    </dgm:pt>
    <dgm:pt modelId="{AFADA63C-AB4D-4F98-A20A-A15A2666D151}">
      <dgm:prSet/>
      <dgm:spPr>
        <a:solidFill>
          <a:schemeClr val="bg1">
            <a:lumMod val="85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u="sng" dirty="0" smtClean="0">
              <a:solidFill>
                <a:prstClr val="black"/>
              </a:solidFill>
              <a:latin typeface="Franklin Gothic Demi" panose="020B0703020102020204" pitchFamily="34" charset="0"/>
            </a:rPr>
            <a:t>September 2016</a:t>
          </a:r>
          <a:r>
            <a:rPr lang="en-US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Houston GPS became a participant in CCA’s Purpose First network</a:t>
          </a:r>
          <a:endParaRPr lang="en-US" dirty="0">
            <a:solidFill>
              <a:prstClr val="black"/>
            </a:solidFill>
            <a:latin typeface="Franklin Gothic Demi" panose="020B0703020102020204" pitchFamily="34" charset="0"/>
          </a:endParaRPr>
        </a:p>
      </dgm:t>
    </dgm:pt>
    <dgm:pt modelId="{67D9E59A-3C22-4BF7-BBB1-4D1018AF480E}" type="parTrans" cxnId="{23BC3AAB-2754-41E7-8D94-8F25F2FB7B63}">
      <dgm:prSet/>
      <dgm:spPr/>
      <dgm:t>
        <a:bodyPr/>
        <a:lstStyle/>
        <a:p>
          <a:endParaRPr lang="en-US"/>
        </a:p>
      </dgm:t>
    </dgm:pt>
    <dgm:pt modelId="{3213F2AD-EE27-4EC4-8468-48D87105F9A6}" type="sibTrans" cxnId="{23BC3AAB-2754-41E7-8D94-8F25F2FB7B63}">
      <dgm:prSet/>
      <dgm:spPr/>
      <dgm:t>
        <a:bodyPr/>
        <a:lstStyle/>
        <a:p>
          <a:endParaRPr lang="en-US"/>
        </a:p>
      </dgm:t>
    </dgm:pt>
    <dgm:pt modelId="{B266F8D4-E014-4F71-BF3C-D386B2E0C51B}">
      <dgm:prSet/>
      <dgm:spPr>
        <a:solidFill>
          <a:schemeClr val="bg1">
            <a:lumMod val="85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u="sng" dirty="0" smtClean="0">
              <a:solidFill>
                <a:prstClr val="black"/>
              </a:solidFill>
              <a:latin typeface="Franklin Gothic Demi" panose="020B0703020102020204" pitchFamily="34" charset="0"/>
            </a:rPr>
            <a:t>September 2016</a:t>
          </a:r>
          <a:r>
            <a:rPr lang="en-US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Institutional 5-year targets set for Houston GPS outcome measures</a:t>
          </a:r>
          <a:endParaRPr lang="en-US" u="sng" dirty="0" smtClean="0">
            <a:solidFill>
              <a:prstClr val="black"/>
            </a:solidFill>
            <a:latin typeface="Franklin Gothic Demi" panose="020B0703020102020204" pitchFamily="34" charset="0"/>
          </a:endParaRPr>
        </a:p>
      </dgm:t>
    </dgm:pt>
    <dgm:pt modelId="{67518228-EB85-45AC-AD17-4F2D8C91BC72}" type="parTrans" cxnId="{E1745CAE-FC08-4929-8998-731175581EA5}">
      <dgm:prSet/>
      <dgm:spPr/>
      <dgm:t>
        <a:bodyPr/>
        <a:lstStyle/>
        <a:p>
          <a:endParaRPr lang="en-US"/>
        </a:p>
      </dgm:t>
    </dgm:pt>
    <dgm:pt modelId="{07C5A012-A562-4D92-828C-76071397FA00}" type="sibTrans" cxnId="{E1745CAE-FC08-4929-8998-731175581EA5}">
      <dgm:prSet/>
      <dgm:spPr/>
      <dgm:t>
        <a:bodyPr/>
        <a:lstStyle/>
        <a:p>
          <a:endParaRPr lang="en-US"/>
        </a:p>
      </dgm:t>
    </dgm:pt>
    <dgm:pt modelId="{BE5125F5-96D6-4307-A7C7-A625232F4EEF}">
      <dgm:prSet/>
      <dgm:spPr>
        <a:solidFill>
          <a:schemeClr val="bg1">
            <a:lumMod val="85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u="sng" dirty="0" smtClean="0">
              <a:solidFill>
                <a:prstClr val="black"/>
              </a:solidFill>
              <a:latin typeface="Franklin Gothic Demi" panose="020B0703020102020204" pitchFamily="34" charset="0"/>
            </a:rPr>
            <a:t>July 2016</a:t>
          </a:r>
          <a:r>
            <a:rPr lang="en-US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Implementation progress monitoring plan established</a:t>
          </a:r>
          <a:endParaRPr lang="en-US" dirty="0">
            <a:solidFill>
              <a:prstClr val="black"/>
            </a:solidFill>
            <a:latin typeface="Franklin Gothic Demi" panose="020B0703020102020204" pitchFamily="34" charset="0"/>
          </a:endParaRPr>
        </a:p>
      </dgm:t>
    </dgm:pt>
    <dgm:pt modelId="{616EEADE-6EB9-45E1-8CAB-7BBD21EE5E74}" type="parTrans" cxnId="{70E530C5-E6F9-4C3A-9E36-3D9F96BD7F0E}">
      <dgm:prSet/>
      <dgm:spPr/>
      <dgm:t>
        <a:bodyPr/>
        <a:lstStyle/>
        <a:p>
          <a:endParaRPr lang="en-US"/>
        </a:p>
      </dgm:t>
    </dgm:pt>
    <dgm:pt modelId="{7983A85C-D98C-4577-8F0A-C0A55AFC75EE}" type="sibTrans" cxnId="{70E530C5-E6F9-4C3A-9E36-3D9F96BD7F0E}">
      <dgm:prSet/>
      <dgm:spPr/>
      <dgm:t>
        <a:bodyPr/>
        <a:lstStyle/>
        <a:p>
          <a:endParaRPr lang="en-US"/>
        </a:p>
      </dgm:t>
    </dgm:pt>
    <dgm:pt modelId="{A0425B91-E323-4EE0-BF5F-6DB172328FA7}">
      <dgm:prSet/>
      <dgm:spPr>
        <a:solidFill>
          <a:schemeClr val="bg1">
            <a:lumMod val="85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u="sng" dirty="0" smtClean="0">
              <a:solidFill>
                <a:prstClr val="black"/>
              </a:solidFill>
              <a:latin typeface="Franklin Gothic Demi" panose="020B0703020102020204" pitchFamily="34" charset="0"/>
            </a:rPr>
            <a:t>October 2016</a:t>
          </a:r>
          <a:r>
            <a:rPr lang="en-US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Degree Maps Coordinating Committee met to assess Business maps</a:t>
          </a:r>
        </a:p>
      </dgm:t>
    </dgm:pt>
    <dgm:pt modelId="{B93F0C93-A710-42DE-8BC8-EA4F0150EB75}" type="parTrans" cxnId="{234278B9-CDFD-44EF-A118-2ABA4878CB9B}">
      <dgm:prSet/>
      <dgm:spPr/>
      <dgm:t>
        <a:bodyPr/>
        <a:lstStyle/>
        <a:p>
          <a:endParaRPr lang="en-US"/>
        </a:p>
      </dgm:t>
    </dgm:pt>
    <dgm:pt modelId="{F8BC5191-D1E1-44A3-A6CE-62A989313D1E}" type="sibTrans" cxnId="{234278B9-CDFD-44EF-A118-2ABA4878CB9B}">
      <dgm:prSet/>
      <dgm:spPr/>
      <dgm:t>
        <a:bodyPr/>
        <a:lstStyle/>
        <a:p>
          <a:endParaRPr lang="en-US"/>
        </a:p>
      </dgm:t>
    </dgm:pt>
    <dgm:pt modelId="{2FE5F221-882B-491F-BB67-9E45B7E96B25}">
      <dgm:prSet/>
      <dgm:spPr>
        <a:solidFill>
          <a:schemeClr val="bg1">
            <a:lumMod val="85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u="sng" dirty="0" smtClean="0">
              <a:solidFill>
                <a:prstClr val="black"/>
              </a:solidFill>
              <a:latin typeface="Franklin Gothic Demi" panose="020B0703020102020204" pitchFamily="34" charset="0"/>
            </a:rPr>
            <a:t>November 2016</a:t>
          </a:r>
          <a:r>
            <a:rPr lang="en-US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Houston GPS Alliance Team atte0nded CCA’s Annual Convening</a:t>
          </a:r>
        </a:p>
      </dgm:t>
    </dgm:pt>
    <dgm:pt modelId="{1B1EF408-C8BE-42FF-9350-1EC28EEC4A7E}" type="parTrans" cxnId="{75C09339-E534-4BA6-9695-64738E92A5E4}">
      <dgm:prSet/>
      <dgm:spPr/>
      <dgm:t>
        <a:bodyPr/>
        <a:lstStyle/>
        <a:p>
          <a:endParaRPr lang="en-US"/>
        </a:p>
      </dgm:t>
    </dgm:pt>
    <dgm:pt modelId="{E48D8260-3F6B-4657-B49B-0BFAF7C3A407}" type="sibTrans" cxnId="{75C09339-E534-4BA6-9695-64738E92A5E4}">
      <dgm:prSet/>
      <dgm:spPr/>
      <dgm:t>
        <a:bodyPr/>
        <a:lstStyle/>
        <a:p>
          <a:endParaRPr lang="en-US"/>
        </a:p>
      </dgm:t>
    </dgm:pt>
    <dgm:pt modelId="{54FC8142-2474-41EF-BF5F-65DD8C48C4E3}">
      <dgm:prSet/>
      <dgm:spPr>
        <a:solidFill>
          <a:srgbClr val="00B388"/>
        </a:solidFill>
      </dgm:spPr>
      <dgm:t>
        <a:bodyPr/>
        <a:lstStyle/>
        <a:p>
          <a:r>
            <a:rPr lang="en-US" u="none" dirty="0" smtClean="0">
              <a:solidFill>
                <a:schemeClr val="bg1"/>
              </a:solidFill>
              <a:latin typeface="Franklin Gothic Demi" panose="020B0703020102020204" pitchFamily="34" charset="0"/>
            </a:rPr>
            <a:t>Spring 2017</a:t>
          </a:r>
        </a:p>
      </dgm:t>
    </dgm:pt>
    <dgm:pt modelId="{A192A080-0D03-479A-ACE3-0B948E7464B6}" type="parTrans" cxnId="{83D8F25E-1901-4268-8F36-F2E80296CD3B}">
      <dgm:prSet/>
      <dgm:spPr/>
      <dgm:t>
        <a:bodyPr/>
        <a:lstStyle/>
        <a:p>
          <a:endParaRPr lang="en-US"/>
        </a:p>
      </dgm:t>
    </dgm:pt>
    <dgm:pt modelId="{7E3EEF1E-8869-4D71-9A86-DFB502A96534}" type="sibTrans" cxnId="{83D8F25E-1901-4268-8F36-F2E80296CD3B}">
      <dgm:prSet/>
      <dgm:spPr/>
      <dgm:t>
        <a:bodyPr/>
        <a:lstStyle/>
        <a:p>
          <a:endParaRPr lang="en-US"/>
        </a:p>
      </dgm:t>
    </dgm:pt>
    <dgm:pt modelId="{96582513-2A5B-4BCA-ACCB-5735C15827C5}">
      <dgm:prSet/>
      <dgm:spPr>
        <a:solidFill>
          <a:schemeClr val="bg1">
            <a:lumMod val="85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u="sng" dirty="0" smtClean="0">
              <a:solidFill>
                <a:prstClr val="black"/>
              </a:solidFill>
              <a:latin typeface="Franklin Gothic Demi" panose="020B0703020102020204" pitchFamily="34" charset="0"/>
            </a:rPr>
            <a:t>February 2017</a:t>
          </a:r>
          <a:r>
            <a:rPr lang="en-US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Houston GPS CAO’s met to discuss technology strategies</a:t>
          </a:r>
          <a:endParaRPr lang="en-US" u="sng" dirty="0" smtClean="0">
            <a:solidFill>
              <a:prstClr val="black"/>
            </a:solidFill>
            <a:latin typeface="Franklin Gothic Demi" panose="020B0703020102020204" pitchFamily="34" charset="0"/>
          </a:endParaRPr>
        </a:p>
      </dgm:t>
    </dgm:pt>
    <dgm:pt modelId="{27D89A14-0BF3-4617-AEFE-90C7DFEFD26C}" type="parTrans" cxnId="{703D6844-EE9E-4D04-A9D3-E70284471CC3}">
      <dgm:prSet/>
      <dgm:spPr/>
      <dgm:t>
        <a:bodyPr/>
        <a:lstStyle/>
        <a:p>
          <a:endParaRPr lang="en-US"/>
        </a:p>
      </dgm:t>
    </dgm:pt>
    <dgm:pt modelId="{D2F98C90-F9A2-4FC9-97CC-363CE049C8C6}" type="sibTrans" cxnId="{703D6844-EE9E-4D04-A9D3-E70284471CC3}">
      <dgm:prSet/>
      <dgm:spPr/>
      <dgm:t>
        <a:bodyPr/>
        <a:lstStyle/>
        <a:p>
          <a:endParaRPr lang="en-US"/>
        </a:p>
      </dgm:t>
    </dgm:pt>
    <dgm:pt modelId="{A8C2B3F3-BC08-40CF-B19E-9A3C72E900C5}">
      <dgm:prSet/>
      <dgm:spPr>
        <a:solidFill>
          <a:schemeClr val="bg1">
            <a:lumMod val="85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u="sng" dirty="0" smtClean="0">
              <a:solidFill>
                <a:prstClr val="black"/>
              </a:solidFill>
              <a:latin typeface="Franklin Gothic Demi" panose="020B0703020102020204" pitchFamily="34" charset="0"/>
            </a:rPr>
            <a:t>February 2017</a:t>
          </a:r>
          <a:r>
            <a:rPr lang="en-US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</a:t>
          </a:r>
          <a:r>
            <a:rPr lang="en-US" dirty="0" smtClean="0">
              <a:latin typeface="Franklin Gothic Demi" panose="020B0703020102020204" pitchFamily="34" charset="0"/>
            </a:rPr>
            <a:t>Alliance Liaison and UH Senior Vice President for Academic Affairs and Provost Dr. Paula Myrick Short presented a session at the quarterly University of Houston System Board of Regents meeting on Houston GPS</a:t>
          </a:r>
          <a:endParaRPr lang="en-US" u="sng" dirty="0" smtClean="0">
            <a:solidFill>
              <a:prstClr val="black"/>
            </a:solidFill>
            <a:latin typeface="Franklin Gothic Demi" panose="020B0703020102020204" pitchFamily="34" charset="0"/>
          </a:endParaRPr>
        </a:p>
      </dgm:t>
    </dgm:pt>
    <dgm:pt modelId="{FCD2BD54-18DE-4218-8415-B956516C8B74}" type="parTrans" cxnId="{A02F3453-9663-41C3-8DAC-AE599A398442}">
      <dgm:prSet/>
      <dgm:spPr/>
      <dgm:t>
        <a:bodyPr/>
        <a:lstStyle/>
        <a:p>
          <a:endParaRPr lang="en-US"/>
        </a:p>
      </dgm:t>
    </dgm:pt>
    <dgm:pt modelId="{7CCC06E7-5984-4420-9693-C5B37D63F6C3}" type="sibTrans" cxnId="{A02F3453-9663-41C3-8DAC-AE599A398442}">
      <dgm:prSet/>
      <dgm:spPr/>
      <dgm:t>
        <a:bodyPr/>
        <a:lstStyle/>
        <a:p>
          <a:endParaRPr lang="en-US"/>
        </a:p>
      </dgm:t>
    </dgm:pt>
    <dgm:pt modelId="{ADB252D3-3EB1-4535-9B7B-F0511BC4A01F}">
      <dgm:prSet/>
      <dgm:spPr>
        <a:solidFill>
          <a:schemeClr val="bg1">
            <a:lumMod val="85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u="sng" dirty="0" smtClean="0">
              <a:solidFill>
                <a:prstClr val="black"/>
              </a:solidFill>
              <a:latin typeface="Franklin Gothic Demi" panose="020B0703020102020204" pitchFamily="34" charset="0"/>
            </a:rPr>
            <a:t>March 2017</a:t>
          </a:r>
          <a:r>
            <a:rPr lang="en-US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Houston GPS Momentum Year Symposium</a:t>
          </a:r>
          <a:endParaRPr lang="en-US" u="sng" dirty="0" smtClean="0">
            <a:solidFill>
              <a:prstClr val="black"/>
            </a:solidFill>
            <a:latin typeface="Franklin Gothic Demi" panose="020B0703020102020204" pitchFamily="34" charset="0"/>
          </a:endParaRPr>
        </a:p>
      </dgm:t>
    </dgm:pt>
    <dgm:pt modelId="{718747ED-6922-492D-882E-512CFF306446}" type="parTrans" cxnId="{D74CFE0E-541F-47ED-AC26-396497FE2AF1}">
      <dgm:prSet/>
      <dgm:spPr/>
      <dgm:t>
        <a:bodyPr/>
        <a:lstStyle/>
        <a:p>
          <a:endParaRPr lang="en-US"/>
        </a:p>
      </dgm:t>
    </dgm:pt>
    <dgm:pt modelId="{E7972540-16EF-468B-A48A-FC2EE284C8AE}" type="sibTrans" cxnId="{D74CFE0E-541F-47ED-AC26-396497FE2AF1}">
      <dgm:prSet/>
      <dgm:spPr/>
      <dgm:t>
        <a:bodyPr/>
        <a:lstStyle/>
        <a:p>
          <a:endParaRPr lang="en-US"/>
        </a:p>
      </dgm:t>
    </dgm:pt>
    <dgm:pt modelId="{1D582CA8-1C66-4D11-888E-669DF133C345}">
      <dgm:prSet phldrT="[Text]"/>
      <dgm:spPr>
        <a:solidFill>
          <a:srgbClr val="00B388"/>
        </a:solidFill>
        <a:ln cap="rnd">
          <a:solidFill>
            <a:schemeClr val="bg1"/>
          </a:solidFill>
          <a:round/>
        </a:ln>
      </dgm:spPr>
      <dgm:t>
        <a:bodyPr/>
        <a:lstStyle/>
        <a:p>
          <a:r>
            <a:rPr lang="en-US" u="none" dirty="0" smtClean="0">
              <a:solidFill>
                <a:schemeClr val="bg1"/>
              </a:solidFill>
              <a:latin typeface="Franklin Gothic Demi" panose="020B0703020102020204" pitchFamily="34" charset="0"/>
            </a:rPr>
            <a:t>Summer 2016</a:t>
          </a:r>
          <a:endParaRPr lang="en-US" u="none" dirty="0">
            <a:solidFill>
              <a:schemeClr val="bg1"/>
            </a:solidFill>
            <a:latin typeface="Franklin Gothic Demi" panose="020B0703020102020204" pitchFamily="34" charset="0"/>
          </a:endParaRPr>
        </a:p>
      </dgm:t>
    </dgm:pt>
    <dgm:pt modelId="{954894F9-2DB9-400E-9FCB-121C1F78D63B}" type="sibTrans" cxnId="{69634CB6-F712-459B-B9A1-22D7434F5D15}">
      <dgm:prSet/>
      <dgm:spPr/>
      <dgm:t>
        <a:bodyPr/>
        <a:lstStyle/>
        <a:p>
          <a:endParaRPr lang="en-US"/>
        </a:p>
      </dgm:t>
    </dgm:pt>
    <dgm:pt modelId="{6BA4C0B4-C992-4C2D-A7FD-E22DE94F099F}" type="parTrans" cxnId="{69634CB6-F712-459B-B9A1-22D7434F5D15}">
      <dgm:prSet/>
      <dgm:spPr/>
      <dgm:t>
        <a:bodyPr/>
        <a:lstStyle/>
        <a:p>
          <a:endParaRPr lang="en-US"/>
        </a:p>
      </dgm:t>
    </dgm:pt>
    <dgm:pt modelId="{0F3CDC43-68E7-4377-B808-7EC2ABB49B91}">
      <dgm:prSet/>
      <dgm:spPr>
        <a:solidFill>
          <a:schemeClr val="bg1">
            <a:lumMod val="85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u="sng" smtClean="0">
              <a:solidFill>
                <a:prstClr val="black"/>
              </a:solidFill>
              <a:latin typeface="Franklin Gothic Demi" panose="020B0703020102020204" pitchFamily="34" charset="0"/>
            </a:rPr>
            <a:t>June 2016</a:t>
          </a:r>
          <a:r>
            <a:rPr lang="en-US" smtClean="0">
              <a:solidFill>
                <a:prstClr val="black"/>
              </a:solidFill>
              <a:latin typeface="Franklin Gothic Demi" panose="020B0703020102020204" pitchFamily="34" charset="0"/>
            </a:rPr>
            <a:t>:  Meeting with Houston GPS leaders to discuss next steps</a:t>
          </a:r>
          <a:endParaRPr lang="en-US" u="sng" dirty="0" smtClean="0">
            <a:solidFill>
              <a:prstClr val="black"/>
            </a:solidFill>
            <a:latin typeface="Franklin Gothic Demi" panose="020B0703020102020204" pitchFamily="34" charset="0"/>
          </a:endParaRPr>
        </a:p>
      </dgm:t>
    </dgm:pt>
    <dgm:pt modelId="{10E6755D-2BDD-4666-8710-44E405AB6185}" type="parTrans" cxnId="{FD19DCDC-5ADB-4743-B440-B59917A161EA}">
      <dgm:prSet/>
      <dgm:spPr/>
      <dgm:t>
        <a:bodyPr/>
        <a:lstStyle/>
        <a:p>
          <a:endParaRPr lang="en-US"/>
        </a:p>
      </dgm:t>
    </dgm:pt>
    <dgm:pt modelId="{11F7C05B-3B10-4BE7-BEA2-087AD1E59D6A}" type="sibTrans" cxnId="{FD19DCDC-5ADB-4743-B440-B59917A161EA}">
      <dgm:prSet/>
      <dgm:spPr/>
      <dgm:t>
        <a:bodyPr/>
        <a:lstStyle/>
        <a:p>
          <a:endParaRPr lang="en-US"/>
        </a:p>
      </dgm:t>
    </dgm:pt>
    <dgm:pt modelId="{DFCC74C2-B63B-489B-9C74-6255CFFC3AC4}" type="pres">
      <dgm:prSet presAssocID="{741D02BD-2147-473E-9F3D-0E8949D4A52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98C7DD-DEFE-46ED-9D18-F627D7B34ED5}" type="pres">
      <dgm:prSet presAssocID="{54FC8142-2474-41EF-BF5F-65DD8C48C4E3}" presName="boxAndChildren" presStyleCnt="0"/>
      <dgm:spPr/>
    </dgm:pt>
    <dgm:pt modelId="{8998BC58-A0F8-4EB5-9810-5ED02195BF8B}" type="pres">
      <dgm:prSet presAssocID="{54FC8142-2474-41EF-BF5F-65DD8C48C4E3}" presName="parentTextBox" presStyleLbl="node1" presStyleIdx="0" presStyleCnt="3"/>
      <dgm:spPr/>
      <dgm:t>
        <a:bodyPr/>
        <a:lstStyle/>
        <a:p>
          <a:endParaRPr lang="en-US"/>
        </a:p>
      </dgm:t>
    </dgm:pt>
    <dgm:pt modelId="{817DE985-3EB1-46FA-9467-6B80CA5B658A}" type="pres">
      <dgm:prSet presAssocID="{54FC8142-2474-41EF-BF5F-65DD8C48C4E3}" presName="entireBox" presStyleLbl="node1" presStyleIdx="0" presStyleCnt="3"/>
      <dgm:spPr/>
      <dgm:t>
        <a:bodyPr/>
        <a:lstStyle/>
        <a:p>
          <a:endParaRPr lang="en-US"/>
        </a:p>
      </dgm:t>
    </dgm:pt>
    <dgm:pt modelId="{144D88BA-C1DB-4B0B-BBA2-4D931A17085C}" type="pres">
      <dgm:prSet presAssocID="{54FC8142-2474-41EF-BF5F-65DD8C48C4E3}" presName="descendantBox" presStyleCnt="0"/>
      <dgm:spPr/>
    </dgm:pt>
    <dgm:pt modelId="{B2F613B8-A04D-4789-BE5C-C0F5E392F8D0}" type="pres">
      <dgm:prSet presAssocID="{96582513-2A5B-4BCA-ACCB-5735C15827C5}" presName="childTextBox" presStyleLbl="fgAccFollowNode1" presStyleIdx="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84D5CB-0B7B-454A-9C44-D409E1B9614C}" type="pres">
      <dgm:prSet presAssocID="{A8C2B3F3-BC08-40CF-B19E-9A3C72E900C5}" presName="childTextBox" presStyleLbl="fgAccFollowNode1" presStyleIdx="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26E55A-037D-481E-8B4D-15F22650F97A}" type="pres">
      <dgm:prSet presAssocID="{ADB252D3-3EB1-4535-9B7B-F0511BC4A01F}" presName="childTextBox" presStyleLbl="fgAccFollowNode1" presStyleIdx="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2F7C52-C55C-4A30-9401-3B533B3511D4}" type="pres">
      <dgm:prSet presAssocID="{DC35F182-43B7-4761-8F2A-ABCEE0D2966C}" presName="sp" presStyleCnt="0"/>
      <dgm:spPr/>
    </dgm:pt>
    <dgm:pt modelId="{BEC1D4C9-03F1-4768-B805-77F407ED49C8}" type="pres">
      <dgm:prSet presAssocID="{8E6504F1-CBE7-47BC-A85E-10BDC1F8D15C}" presName="arrowAndChildren" presStyleCnt="0"/>
      <dgm:spPr/>
    </dgm:pt>
    <dgm:pt modelId="{6C4E32D7-C216-4751-9D2D-592AB8E616A4}" type="pres">
      <dgm:prSet presAssocID="{8E6504F1-CBE7-47BC-A85E-10BDC1F8D15C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79AC39DA-FFC9-4C7F-8B9D-309D9662815C}" type="pres">
      <dgm:prSet presAssocID="{8E6504F1-CBE7-47BC-A85E-10BDC1F8D15C}" presName="arrow" presStyleLbl="node1" presStyleIdx="1" presStyleCnt="3"/>
      <dgm:spPr/>
      <dgm:t>
        <a:bodyPr/>
        <a:lstStyle/>
        <a:p>
          <a:endParaRPr lang="en-US"/>
        </a:p>
      </dgm:t>
    </dgm:pt>
    <dgm:pt modelId="{59E9E593-A49B-4B66-BE57-2DD838898B20}" type="pres">
      <dgm:prSet presAssocID="{8E6504F1-CBE7-47BC-A85E-10BDC1F8D15C}" presName="descendantArrow" presStyleCnt="0"/>
      <dgm:spPr/>
    </dgm:pt>
    <dgm:pt modelId="{C850F4D8-C782-4854-8F30-D0BFEEBFBAA3}" type="pres">
      <dgm:prSet presAssocID="{BE5125F5-96D6-4307-A7C7-A625232F4EEF}" presName="childTextArrow" presStyleLbl="fgAccFollowNode1" presStyleIdx="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A2211A-CDAD-44FB-A384-BF0AA4FF131D}" type="pres">
      <dgm:prSet presAssocID="{AFADA63C-AB4D-4F98-A20A-A15A2666D151}" presName="childTextArrow" presStyleLbl="fgAccFollowNode1" presStyleIdx="4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FBEC41-3774-41F4-8381-EE317FDA4C18}" type="pres">
      <dgm:prSet presAssocID="{B266F8D4-E014-4F71-BF3C-D386B2E0C51B}" presName="childTextArrow" presStyleLbl="fgAccFollowNode1" presStyleIdx="5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2C9331-F1AB-4A51-B5A2-195CF4F9F31E}" type="pres">
      <dgm:prSet presAssocID="{A0425B91-E323-4EE0-BF5F-6DB172328FA7}" presName="childTextArrow" presStyleLbl="fgAccFollowNode1" presStyleIdx="6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87C7B4-0833-4D91-991B-4849BA9ADB9A}" type="pres">
      <dgm:prSet presAssocID="{2FE5F221-882B-491F-BB67-9E45B7E96B25}" presName="childTextArrow" presStyleLbl="fgAccFollowNode1" presStyleIdx="7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731424-9EEE-442D-BF28-F46B94470F4B}" type="pres">
      <dgm:prSet presAssocID="{954894F9-2DB9-400E-9FCB-121C1F78D63B}" presName="sp" presStyleCnt="0"/>
      <dgm:spPr/>
    </dgm:pt>
    <dgm:pt modelId="{D7655E44-E456-4D8C-8FCD-7D98142D526D}" type="pres">
      <dgm:prSet presAssocID="{1D582CA8-1C66-4D11-888E-669DF133C345}" presName="arrowAndChildren" presStyleCnt="0"/>
      <dgm:spPr/>
    </dgm:pt>
    <dgm:pt modelId="{D56F063C-558E-4585-883A-DE346163F6FC}" type="pres">
      <dgm:prSet presAssocID="{1D582CA8-1C66-4D11-888E-669DF133C345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0F6AC29C-BBAD-4B91-81E2-946526AE2EEB}" type="pres">
      <dgm:prSet presAssocID="{1D582CA8-1C66-4D11-888E-669DF133C345}" presName="arrow" presStyleLbl="node1" presStyleIdx="2" presStyleCnt="3" custScaleY="85446"/>
      <dgm:spPr/>
      <dgm:t>
        <a:bodyPr/>
        <a:lstStyle/>
        <a:p>
          <a:endParaRPr lang="en-US"/>
        </a:p>
      </dgm:t>
    </dgm:pt>
    <dgm:pt modelId="{353F4F0C-FBDF-4EC3-927D-9EB7E5FD03F5}" type="pres">
      <dgm:prSet presAssocID="{1D582CA8-1C66-4D11-888E-669DF133C345}" presName="descendantArrow" presStyleCnt="0"/>
      <dgm:spPr/>
    </dgm:pt>
    <dgm:pt modelId="{BE9D65CE-1ED8-4C21-AB59-BD486C0B6036}" type="pres">
      <dgm:prSet presAssocID="{5E840E8D-6394-45F6-958D-FA53C91D1811}" presName="childTextArrow" presStyleLbl="fgAccFollowNode1" presStyleIdx="8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5E2040-2D19-4D41-97B2-7E78510CC374}" type="pres">
      <dgm:prSet presAssocID="{E50FD220-6337-4BE7-B000-51439972EB4A}" presName="childTextArrow" presStyleLbl="fgAccFollowNode1" presStyleIdx="9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787AB5-9830-4DD7-9508-37321A5C16A8}" type="pres">
      <dgm:prSet presAssocID="{8D1B0BB1-DDBA-41AD-BC5E-4A3D58A5C6C9}" presName="childTextArrow" presStyleLbl="fgAccFollowNode1" presStyleIdx="1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F5574-183D-47C8-9747-F9A1FFE179F3}" type="pres">
      <dgm:prSet presAssocID="{0F3CDC43-68E7-4377-B808-7EC2ABB49B91}" presName="childTextArrow" presStyleLbl="fgAccFollowNode1" presStyleIdx="1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C1EA42-5BC0-41B2-BA0B-AF0F775025AD}" type="pres">
      <dgm:prSet presAssocID="{B8F496E2-FEC1-44EC-B669-6D752B3F8CF9}" presName="childTextArrow" presStyleLbl="fgAccFollowNode1" presStyleIdx="1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404C0D-7EB3-4CFA-A3B6-C42EC697085F}" type="pres">
      <dgm:prSet presAssocID="{2DDF157F-2149-4D49-B3E7-B15481889A9F}" presName="childTextArrow" presStyleLbl="fgAccFollowNode1" presStyleIdx="1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BC3AAB-2754-41E7-8D94-8F25F2FB7B63}" srcId="{8E6504F1-CBE7-47BC-A85E-10BDC1F8D15C}" destId="{AFADA63C-AB4D-4F98-A20A-A15A2666D151}" srcOrd="1" destOrd="0" parTransId="{67D9E59A-3C22-4BF7-BBB1-4D1018AF480E}" sibTransId="{3213F2AD-EE27-4EC4-8468-48D87105F9A6}"/>
    <dgm:cxn modelId="{593035DB-0928-4CBD-96EF-867E9078569E}" type="presOf" srcId="{A0425B91-E323-4EE0-BF5F-6DB172328FA7}" destId="{BC2C9331-F1AB-4A51-B5A2-195CF4F9F31E}" srcOrd="0" destOrd="0" presId="urn:microsoft.com/office/officeart/2005/8/layout/process4"/>
    <dgm:cxn modelId="{FD19DCDC-5ADB-4743-B440-B59917A161EA}" srcId="{1D582CA8-1C66-4D11-888E-669DF133C345}" destId="{0F3CDC43-68E7-4377-B808-7EC2ABB49B91}" srcOrd="3" destOrd="0" parTransId="{10E6755D-2BDD-4666-8710-44E405AB6185}" sibTransId="{11F7C05B-3B10-4BE7-BEA2-087AD1E59D6A}"/>
    <dgm:cxn modelId="{82C36858-7B19-437A-981A-9F64A7115FD8}" type="presOf" srcId="{0F3CDC43-68E7-4377-B808-7EC2ABB49B91}" destId="{3D2F5574-183D-47C8-9747-F9A1FFE179F3}" srcOrd="0" destOrd="0" presId="urn:microsoft.com/office/officeart/2005/8/layout/process4"/>
    <dgm:cxn modelId="{77447521-9B1D-4E5E-94EA-B67225655DDB}" type="presOf" srcId="{E50FD220-6337-4BE7-B000-51439972EB4A}" destId="{D95E2040-2D19-4D41-97B2-7E78510CC374}" srcOrd="0" destOrd="0" presId="urn:microsoft.com/office/officeart/2005/8/layout/process4"/>
    <dgm:cxn modelId="{ACA0CCC5-689C-4DAC-81AA-5B9C8F45CB39}" srcId="{1D582CA8-1C66-4D11-888E-669DF133C345}" destId="{E50FD220-6337-4BE7-B000-51439972EB4A}" srcOrd="1" destOrd="0" parTransId="{436655DF-BBA9-4F1B-B845-49EE89D241B1}" sibTransId="{0A9E09E6-C7B7-4F60-AB5D-B3712E9D8609}"/>
    <dgm:cxn modelId="{83D8F25E-1901-4268-8F36-F2E80296CD3B}" srcId="{741D02BD-2147-473E-9F3D-0E8949D4A524}" destId="{54FC8142-2474-41EF-BF5F-65DD8C48C4E3}" srcOrd="2" destOrd="0" parTransId="{A192A080-0D03-479A-ACE3-0B948E7464B6}" sibTransId="{7E3EEF1E-8869-4D71-9A86-DFB502A96534}"/>
    <dgm:cxn modelId="{2BFB4201-CAD3-4319-8DDE-7C70133C7647}" type="presOf" srcId="{BE5125F5-96D6-4307-A7C7-A625232F4EEF}" destId="{C850F4D8-C782-4854-8F30-D0BFEEBFBAA3}" srcOrd="0" destOrd="0" presId="urn:microsoft.com/office/officeart/2005/8/layout/process4"/>
    <dgm:cxn modelId="{93AA8FA4-4A9C-4035-BEAE-96A1B7A3105E}" srcId="{1D582CA8-1C66-4D11-888E-669DF133C345}" destId="{2DDF157F-2149-4D49-B3E7-B15481889A9F}" srcOrd="5" destOrd="0" parTransId="{0175AEF4-8405-4C33-92E0-2F4E40607AF6}" sibTransId="{F759ADDD-06F8-44DB-A5AC-332BFA9AD767}"/>
    <dgm:cxn modelId="{7A440B28-F296-43B1-96FE-66A82FFDEDD2}" type="presOf" srcId="{54FC8142-2474-41EF-BF5F-65DD8C48C4E3}" destId="{817DE985-3EB1-46FA-9467-6B80CA5B658A}" srcOrd="1" destOrd="0" presId="urn:microsoft.com/office/officeart/2005/8/layout/process4"/>
    <dgm:cxn modelId="{69634CB6-F712-459B-B9A1-22D7434F5D15}" srcId="{741D02BD-2147-473E-9F3D-0E8949D4A524}" destId="{1D582CA8-1C66-4D11-888E-669DF133C345}" srcOrd="0" destOrd="0" parTransId="{6BA4C0B4-C992-4C2D-A7FD-E22DE94F099F}" sibTransId="{954894F9-2DB9-400E-9FCB-121C1F78D63B}"/>
    <dgm:cxn modelId="{A901057C-0A92-4E95-A2DB-BE777C7661A8}" srcId="{1D582CA8-1C66-4D11-888E-669DF133C345}" destId="{5E840E8D-6394-45F6-958D-FA53C91D1811}" srcOrd="0" destOrd="0" parTransId="{67208648-8C3D-454C-8BE0-CBA108F8DB25}" sibTransId="{B47C4FC4-F795-4B02-8850-6FBBA5C57448}"/>
    <dgm:cxn modelId="{FD5D6411-69D8-40AC-BACC-707C2F2ACB54}" srcId="{1D582CA8-1C66-4D11-888E-669DF133C345}" destId="{8D1B0BB1-DDBA-41AD-BC5E-4A3D58A5C6C9}" srcOrd="2" destOrd="0" parTransId="{4B078BDA-E252-4856-8B83-68BDE629CD18}" sibTransId="{DE5BC2EF-70BE-4F8B-8909-3E1C733A508C}"/>
    <dgm:cxn modelId="{64353070-79D7-4B72-B175-9C2EBAE5A247}" type="presOf" srcId="{1D582CA8-1C66-4D11-888E-669DF133C345}" destId="{D56F063C-558E-4585-883A-DE346163F6FC}" srcOrd="0" destOrd="0" presId="urn:microsoft.com/office/officeart/2005/8/layout/process4"/>
    <dgm:cxn modelId="{D74CFE0E-541F-47ED-AC26-396497FE2AF1}" srcId="{54FC8142-2474-41EF-BF5F-65DD8C48C4E3}" destId="{ADB252D3-3EB1-4535-9B7B-F0511BC4A01F}" srcOrd="2" destOrd="0" parTransId="{718747ED-6922-492D-882E-512CFF306446}" sibTransId="{E7972540-16EF-468B-A48A-FC2EE284C8AE}"/>
    <dgm:cxn modelId="{E1745CAE-FC08-4929-8998-731175581EA5}" srcId="{8E6504F1-CBE7-47BC-A85E-10BDC1F8D15C}" destId="{B266F8D4-E014-4F71-BF3C-D386B2E0C51B}" srcOrd="2" destOrd="0" parTransId="{67518228-EB85-45AC-AD17-4F2D8C91BC72}" sibTransId="{07C5A012-A562-4D92-828C-76071397FA00}"/>
    <dgm:cxn modelId="{BC9CF9A8-1011-4A54-A9B0-E3E3EB5F72FF}" type="presOf" srcId="{5E840E8D-6394-45F6-958D-FA53C91D1811}" destId="{BE9D65CE-1ED8-4C21-AB59-BD486C0B6036}" srcOrd="0" destOrd="0" presId="urn:microsoft.com/office/officeart/2005/8/layout/process4"/>
    <dgm:cxn modelId="{A2578DDD-995E-40B7-B0A6-3E879494A2AB}" type="presOf" srcId="{2FE5F221-882B-491F-BB67-9E45B7E96B25}" destId="{C387C7B4-0833-4D91-991B-4849BA9ADB9A}" srcOrd="0" destOrd="0" presId="urn:microsoft.com/office/officeart/2005/8/layout/process4"/>
    <dgm:cxn modelId="{234278B9-CDFD-44EF-A118-2ABA4878CB9B}" srcId="{8E6504F1-CBE7-47BC-A85E-10BDC1F8D15C}" destId="{A0425B91-E323-4EE0-BF5F-6DB172328FA7}" srcOrd="3" destOrd="0" parTransId="{B93F0C93-A710-42DE-8BC8-EA4F0150EB75}" sibTransId="{F8BC5191-D1E1-44A3-A6CE-62A989313D1E}"/>
    <dgm:cxn modelId="{BD2F5B23-0E21-41B2-B44A-9EB6CC451465}" type="presOf" srcId="{8E6504F1-CBE7-47BC-A85E-10BDC1F8D15C}" destId="{79AC39DA-FFC9-4C7F-8B9D-309D9662815C}" srcOrd="1" destOrd="0" presId="urn:microsoft.com/office/officeart/2005/8/layout/process4"/>
    <dgm:cxn modelId="{786BA023-CCFC-453B-A2CC-72A37B9A7B39}" type="presOf" srcId="{96582513-2A5B-4BCA-ACCB-5735C15827C5}" destId="{B2F613B8-A04D-4789-BE5C-C0F5E392F8D0}" srcOrd="0" destOrd="0" presId="urn:microsoft.com/office/officeart/2005/8/layout/process4"/>
    <dgm:cxn modelId="{3DBE640C-AFAE-4DB8-8F4A-F3C8DD5AD34D}" srcId="{1D582CA8-1C66-4D11-888E-669DF133C345}" destId="{B8F496E2-FEC1-44EC-B669-6D752B3F8CF9}" srcOrd="4" destOrd="0" parTransId="{AD89D3F5-EFEC-47DF-8401-672D3DEED9BC}" sibTransId="{6D2EBF80-632D-42A0-836A-EC10BD7718C8}"/>
    <dgm:cxn modelId="{70E530C5-E6F9-4C3A-9E36-3D9F96BD7F0E}" srcId="{8E6504F1-CBE7-47BC-A85E-10BDC1F8D15C}" destId="{BE5125F5-96D6-4307-A7C7-A625232F4EEF}" srcOrd="0" destOrd="0" parTransId="{616EEADE-6EB9-45E1-8CAB-7BBD21EE5E74}" sibTransId="{7983A85C-D98C-4577-8F0A-C0A55AFC75EE}"/>
    <dgm:cxn modelId="{89CABA5A-CF2C-4B17-BE5A-2964F373E469}" type="presOf" srcId="{741D02BD-2147-473E-9F3D-0E8949D4A524}" destId="{DFCC74C2-B63B-489B-9C74-6255CFFC3AC4}" srcOrd="0" destOrd="0" presId="urn:microsoft.com/office/officeart/2005/8/layout/process4"/>
    <dgm:cxn modelId="{F189138B-825B-4F08-A559-7F380C66B950}" type="presOf" srcId="{1D582CA8-1C66-4D11-888E-669DF133C345}" destId="{0F6AC29C-BBAD-4B91-81E2-946526AE2EEB}" srcOrd="1" destOrd="0" presId="urn:microsoft.com/office/officeart/2005/8/layout/process4"/>
    <dgm:cxn modelId="{75C09339-E534-4BA6-9695-64738E92A5E4}" srcId="{8E6504F1-CBE7-47BC-A85E-10BDC1F8D15C}" destId="{2FE5F221-882B-491F-BB67-9E45B7E96B25}" srcOrd="4" destOrd="0" parTransId="{1B1EF408-C8BE-42FF-9350-1EC28EEC4A7E}" sibTransId="{E48D8260-3F6B-4657-B49B-0BFAF7C3A407}"/>
    <dgm:cxn modelId="{052EA675-F2A6-42BD-AEF5-A7B50A983C0D}" type="presOf" srcId="{AFADA63C-AB4D-4F98-A20A-A15A2666D151}" destId="{6CA2211A-CDAD-44FB-A384-BF0AA4FF131D}" srcOrd="0" destOrd="0" presId="urn:microsoft.com/office/officeart/2005/8/layout/process4"/>
    <dgm:cxn modelId="{703D6844-EE9E-4D04-A9D3-E70284471CC3}" srcId="{54FC8142-2474-41EF-BF5F-65DD8C48C4E3}" destId="{96582513-2A5B-4BCA-ACCB-5735C15827C5}" srcOrd="0" destOrd="0" parTransId="{27D89A14-0BF3-4617-AEFE-90C7DFEFD26C}" sibTransId="{D2F98C90-F9A2-4FC9-97CC-363CE049C8C6}"/>
    <dgm:cxn modelId="{3D07B5F6-AE1F-44D2-838B-E6B4CC5376CD}" type="presOf" srcId="{8D1B0BB1-DDBA-41AD-BC5E-4A3D58A5C6C9}" destId="{C9787AB5-9830-4DD7-9508-37321A5C16A8}" srcOrd="0" destOrd="0" presId="urn:microsoft.com/office/officeart/2005/8/layout/process4"/>
    <dgm:cxn modelId="{A191C972-2E41-498E-9F04-152D92E903B2}" type="presOf" srcId="{8E6504F1-CBE7-47BC-A85E-10BDC1F8D15C}" destId="{6C4E32D7-C216-4751-9D2D-592AB8E616A4}" srcOrd="0" destOrd="0" presId="urn:microsoft.com/office/officeart/2005/8/layout/process4"/>
    <dgm:cxn modelId="{D057E81E-8ECE-4587-9FDD-4F4534F81DF4}" type="presOf" srcId="{54FC8142-2474-41EF-BF5F-65DD8C48C4E3}" destId="{8998BC58-A0F8-4EB5-9810-5ED02195BF8B}" srcOrd="0" destOrd="0" presId="urn:microsoft.com/office/officeart/2005/8/layout/process4"/>
    <dgm:cxn modelId="{4ABF43A4-9EAA-4929-B37E-3DCE4DF4BAE2}" type="presOf" srcId="{B266F8D4-E014-4F71-BF3C-D386B2E0C51B}" destId="{E1FBEC41-3774-41F4-8381-EE317FDA4C18}" srcOrd="0" destOrd="0" presId="urn:microsoft.com/office/officeart/2005/8/layout/process4"/>
    <dgm:cxn modelId="{F80DE341-534D-4884-93D4-60217AE976A4}" type="presOf" srcId="{ADB252D3-3EB1-4535-9B7B-F0511BC4A01F}" destId="{5526E55A-037D-481E-8B4D-15F22650F97A}" srcOrd="0" destOrd="0" presId="urn:microsoft.com/office/officeart/2005/8/layout/process4"/>
    <dgm:cxn modelId="{A31675A6-D847-4951-93C9-0C2AF58B0B7D}" type="presOf" srcId="{B8F496E2-FEC1-44EC-B669-6D752B3F8CF9}" destId="{6CC1EA42-5BC0-41B2-BA0B-AF0F775025AD}" srcOrd="0" destOrd="0" presId="urn:microsoft.com/office/officeart/2005/8/layout/process4"/>
    <dgm:cxn modelId="{C0024961-4A69-4501-AFC0-5CD77E7452F1}" type="presOf" srcId="{A8C2B3F3-BC08-40CF-B19E-9A3C72E900C5}" destId="{4D84D5CB-0B7B-454A-9C44-D409E1B9614C}" srcOrd="0" destOrd="0" presId="urn:microsoft.com/office/officeart/2005/8/layout/process4"/>
    <dgm:cxn modelId="{3EC5CEAB-80DF-45F2-909D-64EBF04F0F8C}" type="presOf" srcId="{2DDF157F-2149-4D49-B3E7-B15481889A9F}" destId="{28404C0D-7EB3-4CFA-A3B6-C42EC697085F}" srcOrd="0" destOrd="0" presId="urn:microsoft.com/office/officeart/2005/8/layout/process4"/>
    <dgm:cxn modelId="{A02F3453-9663-41C3-8DAC-AE599A398442}" srcId="{54FC8142-2474-41EF-BF5F-65DD8C48C4E3}" destId="{A8C2B3F3-BC08-40CF-B19E-9A3C72E900C5}" srcOrd="1" destOrd="0" parTransId="{FCD2BD54-18DE-4218-8415-B956516C8B74}" sibTransId="{7CCC06E7-5984-4420-9693-C5B37D63F6C3}"/>
    <dgm:cxn modelId="{BE17D6F4-13FA-4DA0-B741-4E1CD66F1033}" srcId="{741D02BD-2147-473E-9F3D-0E8949D4A524}" destId="{8E6504F1-CBE7-47BC-A85E-10BDC1F8D15C}" srcOrd="1" destOrd="0" parTransId="{0C9682DF-FEEC-4774-BEA0-B98E70A025D5}" sibTransId="{DC35F182-43B7-4761-8F2A-ABCEE0D2966C}"/>
    <dgm:cxn modelId="{27B1B65A-FE18-4F21-A7B1-510DC97FC35A}" type="presParOf" srcId="{DFCC74C2-B63B-489B-9C74-6255CFFC3AC4}" destId="{B298C7DD-DEFE-46ED-9D18-F627D7B34ED5}" srcOrd="0" destOrd="0" presId="urn:microsoft.com/office/officeart/2005/8/layout/process4"/>
    <dgm:cxn modelId="{B10D6A40-E734-4504-83F2-2865AF005CA3}" type="presParOf" srcId="{B298C7DD-DEFE-46ED-9D18-F627D7B34ED5}" destId="{8998BC58-A0F8-4EB5-9810-5ED02195BF8B}" srcOrd="0" destOrd="0" presId="urn:microsoft.com/office/officeart/2005/8/layout/process4"/>
    <dgm:cxn modelId="{3F5364BD-21E6-4880-B861-F7FCD39E9912}" type="presParOf" srcId="{B298C7DD-DEFE-46ED-9D18-F627D7B34ED5}" destId="{817DE985-3EB1-46FA-9467-6B80CA5B658A}" srcOrd="1" destOrd="0" presId="urn:microsoft.com/office/officeart/2005/8/layout/process4"/>
    <dgm:cxn modelId="{966F1018-DA72-4BF2-B025-C642EB8E4B26}" type="presParOf" srcId="{B298C7DD-DEFE-46ED-9D18-F627D7B34ED5}" destId="{144D88BA-C1DB-4B0B-BBA2-4D931A17085C}" srcOrd="2" destOrd="0" presId="urn:microsoft.com/office/officeart/2005/8/layout/process4"/>
    <dgm:cxn modelId="{B6F70836-2C84-4338-93E8-5DCB5C76F7DF}" type="presParOf" srcId="{144D88BA-C1DB-4B0B-BBA2-4D931A17085C}" destId="{B2F613B8-A04D-4789-BE5C-C0F5E392F8D0}" srcOrd="0" destOrd="0" presId="urn:microsoft.com/office/officeart/2005/8/layout/process4"/>
    <dgm:cxn modelId="{918D4AF0-A7F1-43DA-8A26-915515511C29}" type="presParOf" srcId="{144D88BA-C1DB-4B0B-BBA2-4D931A17085C}" destId="{4D84D5CB-0B7B-454A-9C44-D409E1B9614C}" srcOrd="1" destOrd="0" presId="urn:microsoft.com/office/officeart/2005/8/layout/process4"/>
    <dgm:cxn modelId="{82691825-BFCC-4D9E-BDE7-62674E2940A8}" type="presParOf" srcId="{144D88BA-C1DB-4B0B-BBA2-4D931A17085C}" destId="{5526E55A-037D-481E-8B4D-15F22650F97A}" srcOrd="2" destOrd="0" presId="urn:microsoft.com/office/officeart/2005/8/layout/process4"/>
    <dgm:cxn modelId="{6B0134C1-0887-4114-B54D-F0CF7100C50B}" type="presParOf" srcId="{DFCC74C2-B63B-489B-9C74-6255CFFC3AC4}" destId="{E32F7C52-C55C-4A30-9401-3B533B3511D4}" srcOrd="1" destOrd="0" presId="urn:microsoft.com/office/officeart/2005/8/layout/process4"/>
    <dgm:cxn modelId="{A83B4D4A-1721-4919-9A45-AA64B7C6B29D}" type="presParOf" srcId="{DFCC74C2-B63B-489B-9C74-6255CFFC3AC4}" destId="{BEC1D4C9-03F1-4768-B805-77F407ED49C8}" srcOrd="2" destOrd="0" presId="urn:microsoft.com/office/officeart/2005/8/layout/process4"/>
    <dgm:cxn modelId="{21D1FE2F-474C-4DDB-9171-B8B1AD51E8FE}" type="presParOf" srcId="{BEC1D4C9-03F1-4768-B805-77F407ED49C8}" destId="{6C4E32D7-C216-4751-9D2D-592AB8E616A4}" srcOrd="0" destOrd="0" presId="urn:microsoft.com/office/officeart/2005/8/layout/process4"/>
    <dgm:cxn modelId="{D0986648-2E54-432B-991B-B03CE8371219}" type="presParOf" srcId="{BEC1D4C9-03F1-4768-B805-77F407ED49C8}" destId="{79AC39DA-FFC9-4C7F-8B9D-309D9662815C}" srcOrd="1" destOrd="0" presId="urn:microsoft.com/office/officeart/2005/8/layout/process4"/>
    <dgm:cxn modelId="{B0A3965F-D399-4CC8-A26F-49551AFC3836}" type="presParOf" srcId="{BEC1D4C9-03F1-4768-B805-77F407ED49C8}" destId="{59E9E593-A49B-4B66-BE57-2DD838898B20}" srcOrd="2" destOrd="0" presId="urn:microsoft.com/office/officeart/2005/8/layout/process4"/>
    <dgm:cxn modelId="{8D334A1E-435C-40E5-B396-1EC2DC068F1F}" type="presParOf" srcId="{59E9E593-A49B-4B66-BE57-2DD838898B20}" destId="{C850F4D8-C782-4854-8F30-D0BFEEBFBAA3}" srcOrd="0" destOrd="0" presId="urn:microsoft.com/office/officeart/2005/8/layout/process4"/>
    <dgm:cxn modelId="{A292D4C8-5A92-407B-8A64-B81FA7282AD8}" type="presParOf" srcId="{59E9E593-A49B-4B66-BE57-2DD838898B20}" destId="{6CA2211A-CDAD-44FB-A384-BF0AA4FF131D}" srcOrd="1" destOrd="0" presId="urn:microsoft.com/office/officeart/2005/8/layout/process4"/>
    <dgm:cxn modelId="{9EA97677-2927-488A-8EAD-24EA280127C7}" type="presParOf" srcId="{59E9E593-A49B-4B66-BE57-2DD838898B20}" destId="{E1FBEC41-3774-41F4-8381-EE317FDA4C18}" srcOrd="2" destOrd="0" presId="urn:microsoft.com/office/officeart/2005/8/layout/process4"/>
    <dgm:cxn modelId="{18EC6764-0C8E-499E-981C-950635BFBF80}" type="presParOf" srcId="{59E9E593-A49B-4B66-BE57-2DD838898B20}" destId="{BC2C9331-F1AB-4A51-B5A2-195CF4F9F31E}" srcOrd="3" destOrd="0" presId="urn:microsoft.com/office/officeart/2005/8/layout/process4"/>
    <dgm:cxn modelId="{BB797442-3971-492B-A0D3-EA8E42B880B7}" type="presParOf" srcId="{59E9E593-A49B-4B66-BE57-2DD838898B20}" destId="{C387C7B4-0833-4D91-991B-4849BA9ADB9A}" srcOrd="4" destOrd="0" presId="urn:microsoft.com/office/officeart/2005/8/layout/process4"/>
    <dgm:cxn modelId="{AB47E7B4-7465-432D-BF22-FFCA4972FC38}" type="presParOf" srcId="{DFCC74C2-B63B-489B-9C74-6255CFFC3AC4}" destId="{48731424-9EEE-442D-BF28-F46B94470F4B}" srcOrd="3" destOrd="0" presId="urn:microsoft.com/office/officeart/2005/8/layout/process4"/>
    <dgm:cxn modelId="{1D6B243B-E1C3-4879-AA04-D71D80309A6A}" type="presParOf" srcId="{DFCC74C2-B63B-489B-9C74-6255CFFC3AC4}" destId="{D7655E44-E456-4D8C-8FCD-7D98142D526D}" srcOrd="4" destOrd="0" presId="urn:microsoft.com/office/officeart/2005/8/layout/process4"/>
    <dgm:cxn modelId="{60CE026F-A9E4-4B6D-A04D-05E5FA338184}" type="presParOf" srcId="{D7655E44-E456-4D8C-8FCD-7D98142D526D}" destId="{D56F063C-558E-4585-883A-DE346163F6FC}" srcOrd="0" destOrd="0" presId="urn:microsoft.com/office/officeart/2005/8/layout/process4"/>
    <dgm:cxn modelId="{395CC743-7030-4B60-B5D7-7DA5CD304111}" type="presParOf" srcId="{D7655E44-E456-4D8C-8FCD-7D98142D526D}" destId="{0F6AC29C-BBAD-4B91-81E2-946526AE2EEB}" srcOrd="1" destOrd="0" presId="urn:microsoft.com/office/officeart/2005/8/layout/process4"/>
    <dgm:cxn modelId="{953C9D59-5B8A-482B-8EF1-1780F3104F3C}" type="presParOf" srcId="{D7655E44-E456-4D8C-8FCD-7D98142D526D}" destId="{353F4F0C-FBDF-4EC3-927D-9EB7E5FD03F5}" srcOrd="2" destOrd="0" presId="urn:microsoft.com/office/officeart/2005/8/layout/process4"/>
    <dgm:cxn modelId="{59F753E5-C11E-4159-AB9B-6AACC4D4C4C2}" type="presParOf" srcId="{353F4F0C-FBDF-4EC3-927D-9EB7E5FD03F5}" destId="{BE9D65CE-1ED8-4C21-AB59-BD486C0B6036}" srcOrd="0" destOrd="0" presId="urn:microsoft.com/office/officeart/2005/8/layout/process4"/>
    <dgm:cxn modelId="{593CE1B7-B74E-41C1-BE9E-95F47CDBCEAA}" type="presParOf" srcId="{353F4F0C-FBDF-4EC3-927D-9EB7E5FD03F5}" destId="{D95E2040-2D19-4D41-97B2-7E78510CC374}" srcOrd="1" destOrd="0" presId="urn:microsoft.com/office/officeart/2005/8/layout/process4"/>
    <dgm:cxn modelId="{B886C833-DB7A-43A7-B7A5-88F853D06295}" type="presParOf" srcId="{353F4F0C-FBDF-4EC3-927D-9EB7E5FD03F5}" destId="{C9787AB5-9830-4DD7-9508-37321A5C16A8}" srcOrd="2" destOrd="0" presId="urn:microsoft.com/office/officeart/2005/8/layout/process4"/>
    <dgm:cxn modelId="{21713946-FDD6-47BD-8E42-A4362B223944}" type="presParOf" srcId="{353F4F0C-FBDF-4EC3-927D-9EB7E5FD03F5}" destId="{3D2F5574-183D-47C8-9747-F9A1FFE179F3}" srcOrd="3" destOrd="0" presId="urn:microsoft.com/office/officeart/2005/8/layout/process4"/>
    <dgm:cxn modelId="{EDDF05FC-48B4-4667-B75C-52284DD5E5E8}" type="presParOf" srcId="{353F4F0C-FBDF-4EC3-927D-9EB7E5FD03F5}" destId="{6CC1EA42-5BC0-41B2-BA0B-AF0F775025AD}" srcOrd="4" destOrd="0" presId="urn:microsoft.com/office/officeart/2005/8/layout/process4"/>
    <dgm:cxn modelId="{90A4F746-0CD1-4453-83A9-FCEB6A1E4AC8}" type="presParOf" srcId="{353F4F0C-FBDF-4EC3-927D-9EB7E5FD03F5}" destId="{28404C0D-7EB3-4CFA-A3B6-C42EC697085F}" srcOrd="5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FF3D9D-1F64-4361-9BA8-0CEECF2C21EA}">
      <dsp:nvSpPr>
        <dsp:cNvPr id="0" name=""/>
        <dsp:cNvSpPr/>
      </dsp:nvSpPr>
      <dsp:spPr>
        <a:xfrm>
          <a:off x="0" y="3326866"/>
          <a:ext cx="8382000" cy="1091951"/>
        </a:xfrm>
        <a:prstGeom prst="rect">
          <a:avLst/>
        </a:prstGeom>
        <a:solidFill>
          <a:srgbClr val="C8102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  <a:latin typeface="Franklin Gothic Demi" panose="020B0703020102020204" pitchFamily="34" charset="0"/>
            </a:rPr>
            <a:t>Spring 2015</a:t>
          </a:r>
        </a:p>
      </dsp:txBody>
      <dsp:txXfrm>
        <a:off x="0" y="3326866"/>
        <a:ext cx="8382000" cy="589654"/>
      </dsp:txXfrm>
    </dsp:sp>
    <dsp:sp modelId="{A6B0133C-C7A5-4D56-BF64-FA22C42782E2}">
      <dsp:nvSpPr>
        <dsp:cNvPr id="0" name=""/>
        <dsp:cNvSpPr/>
      </dsp:nvSpPr>
      <dsp:spPr>
        <a:xfrm>
          <a:off x="0" y="3894681"/>
          <a:ext cx="8382000" cy="502297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u="sng" kern="1200" dirty="0" smtClean="0">
              <a:solidFill>
                <a:schemeClr val="tx1"/>
              </a:solidFill>
              <a:latin typeface="Franklin Gothic Demi" panose="020B0703020102020204" pitchFamily="34" charset="0"/>
            </a:rPr>
            <a:t>March 2015</a:t>
          </a:r>
          <a:r>
            <a:rPr lang="en-US" sz="1200" kern="1200" dirty="0" smtClean="0">
              <a:solidFill>
                <a:schemeClr val="tx1"/>
              </a:solidFill>
              <a:latin typeface="Franklin Gothic Demi" panose="020B0703020102020204" pitchFamily="34" charset="0"/>
            </a:rPr>
            <a:t>: grant received from Houston Endowment to develop proactive solutions for improving student success among Houston area students</a:t>
          </a:r>
        </a:p>
      </dsp:txBody>
      <dsp:txXfrm>
        <a:off x="0" y="3894681"/>
        <a:ext cx="8382000" cy="502297"/>
      </dsp:txXfrm>
    </dsp:sp>
    <dsp:sp modelId="{CE4EF81D-89AD-4D35-A1F4-8DC9FF305E15}">
      <dsp:nvSpPr>
        <dsp:cNvPr id="0" name=""/>
        <dsp:cNvSpPr/>
      </dsp:nvSpPr>
      <dsp:spPr>
        <a:xfrm rot="10800000">
          <a:off x="0" y="1663824"/>
          <a:ext cx="8382000" cy="1679422"/>
        </a:xfrm>
        <a:prstGeom prst="upArrowCallout">
          <a:avLst/>
        </a:prstGeom>
        <a:solidFill>
          <a:srgbClr val="C8102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none" kern="1200" dirty="0" smtClean="0">
              <a:solidFill>
                <a:schemeClr val="bg1"/>
              </a:solidFill>
              <a:latin typeface="Franklin Gothic Demi" panose="020B0703020102020204" pitchFamily="34" charset="0"/>
            </a:rPr>
            <a:t>Fall 2014</a:t>
          </a:r>
        </a:p>
      </dsp:txBody>
      <dsp:txXfrm rot="-10800000">
        <a:off x="0" y="1663824"/>
        <a:ext cx="8382000" cy="589477"/>
      </dsp:txXfrm>
    </dsp:sp>
    <dsp:sp modelId="{2363CE6F-67B0-4856-A473-F4086567E0DB}">
      <dsp:nvSpPr>
        <dsp:cNvPr id="0" name=""/>
        <dsp:cNvSpPr/>
      </dsp:nvSpPr>
      <dsp:spPr>
        <a:xfrm>
          <a:off x="0" y="2253301"/>
          <a:ext cx="4191000" cy="502147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u="sng" kern="1200" dirty="0" smtClean="0">
              <a:solidFill>
                <a:schemeClr val="tx1"/>
              </a:solidFill>
              <a:latin typeface="Franklin Gothic Demi" panose="020B0703020102020204" pitchFamily="34" charset="0"/>
            </a:rPr>
            <a:t>July 2014</a:t>
          </a:r>
          <a:r>
            <a:rPr lang="en-US" sz="1200" kern="1200" dirty="0" smtClean="0">
              <a:solidFill>
                <a:schemeClr val="tx1"/>
              </a:solidFill>
              <a:latin typeface="Franklin Gothic Demi" panose="020B0703020102020204" pitchFamily="34" charset="0"/>
            </a:rPr>
            <a:t>:  Memorandum of Understanding was signed by Houston GPS institution Chancellors and Presidents</a:t>
          </a:r>
        </a:p>
      </dsp:txBody>
      <dsp:txXfrm>
        <a:off x="0" y="2253301"/>
        <a:ext cx="4191000" cy="502147"/>
      </dsp:txXfrm>
    </dsp:sp>
    <dsp:sp modelId="{695E0277-1FF9-4C17-9D3F-3FADA0603588}">
      <dsp:nvSpPr>
        <dsp:cNvPr id="0" name=""/>
        <dsp:cNvSpPr/>
      </dsp:nvSpPr>
      <dsp:spPr>
        <a:xfrm>
          <a:off x="4191000" y="2253301"/>
          <a:ext cx="4191000" cy="502147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u="sng" kern="1200" dirty="0" smtClean="0">
              <a:solidFill>
                <a:schemeClr val="tx1"/>
              </a:solidFill>
              <a:latin typeface="Franklin Gothic Demi" panose="020B0703020102020204" pitchFamily="34" charset="0"/>
            </a:rPr>
            <a:t>September 2014</a:t>
          </a:r>
          <a:r>
            <a:rPr lang="en-US" sz="1200" kern="1200" dirty="0" smtClean="0">
              <a:solidFill>
                <a:schemeClr val="tx1"/>
              </a:solidFill>
              <a:latin typeface="Franklin Gothic Demi" panose="020B0703020102020204" pitchFamily="34" charset="0"/>
            </a:rPr>
            <a:t>: Houston GPS representatives attended Complete College America Math Pathways Institute</a:t>
          </a:r>
        </a:p>
      </dsp:txBody>
      <dsp:txXfrm>
        <a:off x="4191000" y="2253301"/>
        <a:ext cx="4191000" cy="502147"/>
      </dsp:txXfrm>
    </dsp:sp>
    <dsp:sp modelId="{0F6AC29C-BBAD-4B91-81E2-946526AE2EEB}">
      <dsp:nvSpPr>
        <dsp:cNvPr id="0" name=""/>
        <dsp:cNvSpPr/>
      </dsp:nvSpPr>
      <dsp:spPr>
        <a:xfrm rot="10800000">
          <a:off x="0" y="781"/>
          <a:ext cx="8382000" cy="1679422"/>
        </a:xfrm>
        <a:prstGeom prst="upArrowCallout">
          <a:avLst/>
        </a:prstGeom>
        <a:solidFill>
          <a:srgbClr val="C8102E"/>
        </a:solidFill>
        <a:ln w="25400" cap="rnd" cmpd="sng" algn="ctr">
          <a:solidFill>
            <a:schemeClr val="bg1"/>
          </a:solidFill>
          <a:prstDash val="solid"/>
          <a:round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none" kern="1200" dirty="0" smtClean="0">
              <a:solidFill>
                <a:schemeClr val="bg1"/>
              </a:solidFill>
              <a:latin typeface="Franklin Gothic Demi" panose="020B0703020102020204" pitchFamily="34" charset="0"/>
            </a:rPr>
            <a:t>Spring/Summer 2014</a:t>
          </a:r>
          <a:endParaRPr lang="en-US" sz="2000" u="none" kern="1200" dirty="0">
            <a:solidFill>
              <a:schemeClr val="bg1"/>
            </a:solidFill>
          </a:endParaRPr>
        </a:p>
      </dsp:txBody>
      <dsp:txXfrm rot="-10800000">
        <a:off x="0" y="781"/>
        <a:ext cx="8382000" cy="589477"/>
      </dsp:txXfrm>
    </dsp:sp>
    <dsp:sp modelId="{2C8DA4C4-75D6-4A7D-8C5C-AC3E8FF73F25}">
      <dsp:nvSpPr>
        <dsp:cNvPr id="0" name=""/>
        <dsp:cNvSpPr/>
      </dsp:nvSpPr>
      <dsp:spPr>
        <a:xfrm>
          <a:off x="0" y="590258"/>
          <a:ext cx="4191000" cy="502147"/>
        </a:xfrm>
        <a:prstGeom prst="rect">
          <a:avLst/>
        </a:prstGeom>
        <a:solidFill>
          <a:schemeClr val="bg1">
            <a:lumMod val="85000"/>
          </a:schemeClr>
        </a:solidFill>
        <a:ln w="1905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u="sng" kern="1200" dirty="0" smtClean="0">
              <a:solidFill>
                <a:schemeClr val="tx1"/>
              </a:solidFill>
              <a:latin typeface="Franklin Gothic Demi" panose="020B0703020102020204" pitchFamily="34" charset="0"/>
            </a:rPr>
            <a:t>March 2014</a:t>
          </a:r>
          <a:r>
            <a:rPr lang="en-US" sz="1200" kern="1200" dirty="0" smtClean="0">
              <a:solidFill>
                <a:schemeClr val="tx1"/>
              </a:solidFill>
              <a:latin typeface="Franklin Gothic Demi" panose="020B0703020102020204" pitchFamily="34" charset="0"/>
            </a:rPr>
            <a:t>:  Inaugural meeting held at the University of Houston to examine Guided Pathways to Success Strategies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0" y="590258"/>
        <a:ext cx="4191000" cy="502147"/>
      </dsp:txXfrm>
    </dsp:sp>
    <dsp:sp modelId="{4FA82AC7-F69E-4973-962E-17E50259AA2E}">
      <dsp:nvSpPr>
        <dsp:cNvPr id="0" name=""/>
        <dsp:cNvSpPr/>
      </dsp:nvSpPr>
      <dsp:spPr>
        <a:xfrm>
          <a:off x="4191000" y="590258"/>
          <a:ext cx="4191000" cy="502147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u="sng" kern="1200" dirty="0" smtClean="0">
              <a:solidFill>
                <a:schemeClr val="tx1"/>
              </a:solidFill>
              <a:latin typeface="Franklin Gothic Demi" panose="020B0703020102020204" pitchFamily="34" charset="0"/>
            </a:rPr>
            <a:t>June 2014</a:t>
          </a:r>
          <a:r>
            <a:rPr lang="en-US" sz="1200" kern="1200" dirty="0" smtClean="0">
              <a:solidFill>
                <a:schemeClr val="tx1"/>
              </a:solidFill>
              <a:latin typeface="Franklin Gothic Demi" panose="020B0703020102020204" pitchFamily="34" charset="0"/>
            </a:rPr>
            <a:t>:  Houston GPS representatives attended a Complete College America GPS Institute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4191000" y="590258"/>
        <a:ext cx="4191000" cy="5021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C9CCD-A8EF-484E-A82F-D8D2D0F75116}">
      <dsp:nvSpPr>
        <dsp:cNvPr id="0" name=""/>
        <dsp:cNvSpPr/>
      </dsp:nvSpPr>
      <dsp:spPr>
        <a:xfrm>
          <a:off x="0" y="3326866"/>
          <a:ext cx="8382000" cy="1091951"/>
        </a:xfrm>
        <a:prstGeom prst="rect">
          <a:avLst/>
        </a:prstGeom>
        <a:solidFill>
          <a:srgbClr val="F6BE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none" kern="1200" dirty="0" smtClean="0">
              <a:solidFill>
                <a:schemeClr val="tx1"/>
              </a:solidFill>
              <a:latin typeface="Franklin Gothic Demi" panose="020B0703020102020204" pitchFamily="34" charset="0"/>
            </a:rPr>
            <a:t>Spring 2016</a:t>
          </a:r>
          <a:endParaRPr lang="en-US" sz="2000" u="none" kern="1200" dirty="0">
            <a:solidFill>
              <a:schemeClr val="tx1"/>
            </a:solidFill>
            <a:latin typeface="Franklin Gothic Demi" panose="020B0703020102020204" pitchFamily="34" charset="0"/>
          </a:endParaRPr>
        </a:p>
      </dsp:txBody>
      <dsp:txXfrm>
        <a:off x="0" y="3326866"/>
        <a:ext cx="8382000" cy="589654"/>
      </dsp:txXfrm>
    </dsp:sp>
    <dsp:sp modelId="{673466F6-6411-40BC-A1DE-4BBEFFCB5F9A}">
      <dsp:nvSpPr>
        <dsp:cNvPr id="0" name=""/>
        <dsp:cNvSpPr/>
      </dsp:nvSpPr>
      <dsp:spPr>
        <a:xfrm>
          <a:off x="0" y="3894681"/>
          <a:ext cx="2095500" cy="502297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u="sng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January 2016</a:t>
          </a:r>
          <a:r>
            <a:rPr lang="en-US" sz="1100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Cross-institutional technology vendor demonstration meeting</a:t>
          </a:r>
          <a:endParaRPr lang="en-US" sz="1100" u="sng" kern="1200" dirty="0">
            <a:solidFill>
              <a:prstClr val="black"/>
            </a:solidFill>
            <a:latin typeface="Franklin Gothic Demi" panose="020B0703020102020204" pitchFamily="34" charset="0"/>
          </a:endParaRPr>
        </a:p>
      </dsp:txBody>
      <dsp:txXfrm>
        <a:off x="0" y="3894681"/>
        <a:ext cx="2095500" cy="502297"/>
      </dsp:txXfrm>
    </dsp:sp>
    <dsp:sp modelId="{F7F7794D-44C6-4EE1-8F2A-3DDA914B90D6}">
      <dsp:nvSpPr>
        <dsp:cNvPr id="0" name=""/>
        <dsp:cNvSpPr/>
      </dsp:nvSpPr>
      <dsp:spPr>
        <a:xfrm>
          <a:off x="2095500" y="3894681"/>
          <a:ext cx="2095500" cy="502297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u="sng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February 2016</a:t>
          </a:r>
          <a:r>
            <a:rPr lang="en-US" sz="1100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Houston GPS Spring Academy</a:t>
          </a:r>
          <a:endParaRPr lang="en-US" sz="1100" u="sng" kern="1200" dirty="0">
            <a:solidFill>
              <a:prstClr val="black"/>
            </a:solidFill>
            <a:latin typeface="Franklin Gothic Demi" panose="020B0703020102020204" pitchFamily="34" charset="0"/>
          </a:endParaRPr>
        </a:p>
      </dsp:txBody>
      <dsp:txXfrm>
        <a:off x="2095500" y="3894681"/>
        <a:ext cx="2095500" cy="502297"/>
      </dsp:txXfrm>
    </dsp:sp>
    <dsp:sp modelId="{55EEC1A2-7C68-4E6B-AA1B-59E35F079C0D}">
      <dsp:nvSpPr>
        <dsp:cNvPr id="0" name=""/>
        <dsp:cNvSpPr/>
      </dsp:nvSpPr>
      <dsp:spPr>
        <a:xfrm>
          <a:off x="4191000" y="3894681"/>
          <a:ext cx="2095500" cy="502297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u="sng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February 2016</a:t>
          </a:r>
          <a:r>
            <a:rPr lang="en-US" sz="1100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Task Force Plans completed</a:t>
          </a:r>
          <a:endParaRPr lang="en-US" sz="1100" kern="1200" dirty="0">
            <a:solidFill>
              <a:prstClr val="black"/>
            </a:solidFill>
            <a:latin typeface="Franklin Gothic Demi" panose="020B0703020102020204" pitchFamily="34" charset="0"/>
          </a:endParaRPr>
        </a:p>
      </dsp:txBody>
      <dsp:txXfrm>
        <a:off x="4191000" y="3894681"/>
        <a:ext cx="2095500" cy="502297"/>
      </dsp:txXfrm>
    </dsp:sp>
    <dsp:sp modelId="{1649385F-FD7F-4D1F-BB01-DD1DFCDBA02D}">
      <dsp:nvSpPr>
        <dsp:cNvPr id="0" name=""/>
        <dsp:cNvSpPr/>
      </dsp:nvSpPr>
      <dsp:spPr>
        <a:xfrm>
          <a:off x="6286500" y="3894681"/>
          <a:ext cx="2095500" cy="502297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u="sng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March 2016</a:t>
          </a:r>
          <a:r>
            <a:rPr lang="en-US" sz="1100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Institutional Plans completed</a:t>
          </a:r>
          <a:endParaRPr lang="en-US" sz="1100" kern="1200" dirty="0">
            <a:solidFill>
              <a:prstClr val="black"/>
            </a:solidFill>
            <a:latin typeface="Franklin Gothic Demi" panose="020B0703020102020204" pitchFamily="34" charset="0"/>
          </a:endParaRPr>
        </a:p>
      </dsp:txBody>
      <dsp:txXfrm>
        <a:off x="6286500" y="3894681"/>
        <a:ext cx="2095500" cy="502297"/>
      </dsp:txXfrm>
    </dsp:sp>
    <dsp:sp modelId="{6A6428EF-567F-4E72-82D9-01F80CA80779}">
      <dsp:nvSpPr>
        <dsp:cNvPr id="0" name=""/>
        <dsp:cNvSpPr/>
      </dsp:nvSpPr>
      <dsp:spPr>
        <a:xfrm rot="10800000">
          <a:off x="0" y="1663824"/>
          <a:ext cx="8382000" cy="1679422"/>
        </a:xfrm>
        <a:prstGeom prst="upArrowCallout">
          <a:avLst/>
        </a:prstGeom>
        <a:solidFill>
          <a:srgbClr val="F6BE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Franklin Gothic Demi" panose="020B0703020102020204" pitchFamily="34" charset="0"/>
            </a:rPr>
            <a:t>Fall 2015</a:t>
          </a:r>
          <a:endParaRPr lang="en-US" sz="2000" kern="1200" dirty="0">
            <a:solidFill>
              <a:schemeClr val="tx1"/>
            </a:solidFill>
            <a:latin typeface="Franklin Gothic Demi" panose="020B0703020102020204" pitchFamily="34" charset="0"/>
          </a:endParaRPr>
        </a:p>
      </dsp:txBody>
      <dsp:txXfrm rot="-10800000">
        <a:off x="0" y="1663824"/>
        <a:ext cx="8382000" cy="589477"/>
      </dsp:txXfrm>
    </dsp:sp>
    <dsp:sp modelId="{38E800E6-DF77-4D8C-BF0C-E86270E119B5}">
      <dsp:nvSpPr>
        <dsp:cNvPr id="0" name=""/>
        <dsp:cNvSpPr/>
      </dsp:nvSpPr>
      <dsp:spPr>
        <a:xfrm>
          <a:off x="4092" y="2253301"/>
          <a:ext cx="2791271" cy="502147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u="sng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August 2015</a:t>
          </a:r>
          <a:r>
            <a:rPr lang="en-US" sz="1100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Houston GPS representatives attended CCA GPS Leader meeting</a:t>
          </a:r>
          <a:endParaRPr lang="en-US" sz="1100" kern="1200" dirty="0">
            <a:solidFill>
              <a:prstClr val="black"/>
            </a:solidFill>
            <a:latin typeface="Franklin Gothic Demi" panose="020B0703020102020204" pitchFamily="34" charset="0"/>
          </a:endParaRPr>
        </a:p>
      </dsp:txBody>
      <dsp:txXfrm>
        <a:off x="4092" y="2253301"/>
        <a:ext cx="2791271" cy="502147"/>
      </dsp:txXfrm>
    </dsp:sp>
    <dsp:sp modelId="{4961ECA9-6357-442A-819A-23B380827881}">
      <dsp:nvSpPr>
        <dsp:cNvPr id="0" name=""/>
        <dsp:cNvSpPr/>
      </dsp:nvSpPr>
      <dsp:spPr>
        <a:xfrm>
          <a:off x="2795364" y="2253301"/>
          <a:ext cx="2791271" cy="502147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u="sng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September 2015</a:t>
          </a:r>
          <a:r>
            <a:rPr lang="en-US" sz="1100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Houston GPS Fall Planning Academy</a:t>
          </a:r>
          <a:endParaRPr lang="en-US" sz="1100" u="sng" kern="1200" dirty="0">
            <a:solidFill>
              <a:prstClr val="black"/>
            </a:solidFill>
            <a:latin typeface="Franklin Gothic Demi" panose="020B0703020102020204" pitchFamily="34" charset="0"/>
          </a:endParaRPr>
        </a:p>
      </dsp:txBody>
      <dsp:txXfrm>
        <a:off x="2795364" y="2253301"/>
        <a:ext cx="2791271" cy="502147"/>
      </dsp:txXfrm>
    </dsp:sp>
    <dsp:sp modelId="{4CEA2D8F-B9D4-4D3B-9E5B-E3B984675E3C}">
      <dsp:nvSpPr>
        <dsp:cNvPr id="0" name=""/>
        <dsp:cNvSpPr/>
      </dsp:nvSpPr>
      <dsp:spPr>
        <a:xfrm>
          <a:off x="5586635" y="2253301"/>
          <a:ext cx="2791271" cy="502147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u="sng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Fall  2015</a:t>
          </a:r>
          <a:r>
            <a:rPr lang="en-US" sz="1100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Monthly Institutional Team and Task Force Group meetings</a:t>
          </a:r>
          <a:endParaRPr lang="en-US" sz="1100" kern="1200" dirty="0">
            <a:solidFill>
              <a:prstClr val="black"/>
            </a:solidFill>
            <a:latin typeface="Franklin Gothic Demi" panose="020B0703020102020204" pitchFamily="34" charset="0"/>
          </a:endParaRPr>
        </a:p>
      </dsp:txBody>
      <dsp:txXfrm>
        <a:off x="5586635" y="2253301"/>
        <a:ext cx="2791271" cy="502147"/>
      </dsp:txXfrm>
    </dsp:sp>
    <dsp:sp modelId="{0F6AC29C-BBAD-4B91-81E2-946526AE2EEB}">
      <dsp:nvSpPr>
        <dsp:cNvPr id="0" name=""/>
        <dsp:cNvSpPr/>
      </dsp:nvSpPr>
      <dsp:spPr>
        <a:xfrm rot="10800000">
          <a:off x="0" y="781"/>
          <a:ext cx="8382000" cy="1679422"/>
        </a:xfrm>
        <a:prstGeom prst="upArrowCallout">
          <a:avLst/>
        </a:prstGeom>
        <a:solidFill>
          <a:srgbClr val="F6BE00"/>
        </a:solidFill>
        <a:ln w="25400" cap="rnd" cmpd="sng" algn="ctr">
          <a:solidFill>
            <a:schemeClr val="bg1"/>
          </a:solidFill>
          <a:prstDash val="solid"/>
          <a:round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none" kern="1200" dirty="0" smtClean="0">
              <a:solidFill>
                <a:schemeClr val="tx1"/>
              </a:solidFill>
              <a:latin typeface="Franklin Gothic Demi" panose="020B0703020102020204" pitchFamily="34" charset="0"/>
            </a:rPr>
            <a:t>Spring/Summer 2015</a:t>
          </a:r>
          <a:endParaRPr lang="en-US" sz="2000" u="none" kern="1200" dirty="0">
            <a:solidFill>
              <a:schemeClr val="tx1"/>
            </a:solidFill>
          </a:endParaRPr>
        </a:p>
      </dsp:txBody>
      <dsp:txXfrm rot="-10800000">
        <a:off x="0" y="781"/>
        <a:ext cx="8382000" cy="589477"/>
      </dsp:txXfrm>
    </dsp:sp>
    <dsp:sp modelId="{E3E0B843-9750-4881-8C0A-5357E9FE92C0}">
      <dsp:nvSpPr>
        <dsp:cNvPr id="0" name=""/>
        <dsp:cNvSpPr/>
      </dsp:nvSpPr>
      <dsp:spPr>
        <a:xfrm>
          <a:off x="4092" y="590258"/>
          <a:ext cx="2791271" cy="502147"/>
        </a:xfrm>
        <a:prstGeom prst="rect">
          <a:avLst/>
        </a:prstGeom>
        <a:solidFill>
          <a:schemeClr val="bg1">
            <a:lumMod val="85000"/>
          </a:schemeClr>
        </a:solidFill>
        <a:ln w="25400" cap="rnd" cmpd="sng" algn="ctr">
          <a:solidFill>
            <a:schemeClr val="bg1"/>
          </a:solidFill>
          <a:prstDash val="solid"/>
          <a:round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u="sng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Spring 2015</a:t>
          </a:r>
          <a:r>
            <a:rPr lang="en-US" sz="1100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Review of persistence/graduation studies focused on the Houston area 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4092" y="590258"/>
        <a:ext cx="2791271" cy="502147"/>
      </dsp:txXfrm>
    </dsp:sp>
    <dsp:sp modelId="{AA1E57AB-013A-4896-BDF3-3C79E8242E4B}">
      <dsp:nvSpPr>
        <dsp:cNvPr id="0" name=""/>
        <dsp:cNvSpPr/>
      </dsp:nvSpPr>
      <dsp:spPr>
        <a:xfrm>
          <a:off x="2795364" y="590258"/>
          <a:ext cx="2791271" cy="502147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u="sng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June 2015</a:t>
          </a:r>
          <a:r>
            <a:rPr lang="en-US" sz="1100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Meeting with institutional leaders to discuss progress and next steps</a:t>
          </a:r>
          <a:endParaRPr lang="en-US" sz="1100" kern="1200" dirty="0">
            <a:solidFill>
              <a:prstClr val="black"/>
            </a:solidFill>
            <a:latin typeface="Franklin Gothic Demi" panose="020B0703020102020204" pitchFamily="34" charset="0"/>
          </a:endParaRPr>
        </a:p>
      </dsp:txBody>
      <dsp:txXfrm>
        <a:off x="2795364" y="590258"/>
        <a:ext cx="2791271" cy="502147"/>
      </dsp:txXfrm>
    </dsp:sp>
    <dsp:sp modelId="{4FC72BA0-DDDE-46D7-BBED-EF76DEA393FB}">
      <dsp:nvSpPr>
        <dsp:cNvPr id="0" name=""/>
        <dsp:cNvSpPr/>
      </dsp:nvSpPr>
      <dsp:spPr>
        <a:xfrm>
          <a:off x="5586635" y="590258"/>
          <a:ext cx="2791271" cy="502147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u="sng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Summer 2015</a:t>
          </a:r>
          <a:r>
            <a:rPr lang="en-US" sz="1100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Campus Coordinators appointed, Institutional Teams and Task Force Groups formed</a:t>
          </a:r>
          <a:endParaRPr lang="en-US" sz="1100" kern="1200" dirty="0">
            <a:solidFill>
              <a:prstClr val="black"/>
            </a:solidFill>
            <a:latin typeface="Franklin Gothic Demi" panose="020B0703020102020204" pitchFamily="34" charset="0"/>
          </a:endParaRPr>
        </a:p>
      </dsp:txBody>
      <dsp:txXfrm>
        <a:off x="5586635" y="590258"/>
        <a:ext cx="2791271" cy="5021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7DE985-3EB1-46FA-9467-6B80CA5B658A}">
      <dsp:nvSpPr>
        <dsp:cNvPr id="0" name=""/>
        <dsp:cNvSpPr/>
      </dsp:nvSpPr>
      <dsp:spPr>
        <a:xfrm>
          <a:off x="0" y="3261672"/>
          <a:ext cx="8382000" cy="1154534"/>
        </a:xfrm>
        <a:prstGeom prst="rect">
          <a:avLst/>
        </a:prstGeom>
        <a:solidFill>
          <a:srgbClr val="00B38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u="none" kern="1200" dirty="0" smtClean="0">
              <a:solidFill>
                <a:schemeClr val="bg1"/>
              </a:solidFill>
              <a:latin typeface="Franklin Gothic Demi" panose="020B0703020102020204" pitchFamily="34" charset="0"/>
            </a:rPr>
            <a:t>Spring 2017</a:t>
          </a:r>
        </a:p>
      </dsp:txBody>
      <dsp:txXfrm>
        <a:off x="0" y="3261672"/>
        <a:ext cx="8382000" cy="623448"/>
      </dsp:txXfrm>
    </dsp:sp>
    <dsp:sp modelId="{B2F613B8-A04D-4789-BE5C-C0F5E392F8D0}">
      <dsp:nvSpPr>
        <dsp:cNvPr id="0" name=""/>
        <dsp:cNvSpPr/>
      </dsp:nvSpPr>
      <dsp:spPr>
        <a:xfrm>
          <a:off x="4092" y="3862030"/>
          <a:ext cx="2791271" cy="531085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sng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February 2017</a:t>
          </a:r>
          <a:r>
            <a:rPr lang="en-US" sz="800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Houston GPS CAO’s met to discuss technology strategies</a:t>
          </a:r>
          <a:endParaRPr lang="en-US" sz="800" u="sng" kern="1200" dirty="0" smtClean="0">
            <a:solidFill>
              <a:prstClr val="black"/>
            </a:solidFill>
            <a:latin typeface="Franklin Gothic Demi" panose="020B0703020102020204" pitchFamily="34" charset="0"/>
          </a:endParaRPr>
        </a:p>
      </dsp:txBody>
      <dsp:txXfrm>
        <a:off x="4092" y="3862030"/>
        <a:ext cx="2791271" cy="531085"/>
      </dsp:txXfrm>
    </dsp:sp>
    <dsp:sp modelId="{4D84D5CB-0B7B-454A-9C44-D409E1B9614C}">
      <dsp:nvSpPr>
        <dsp:cNvPr id="0" name=""/>
        <dsp:cNvSpPr/>
      </dsp:nvSpPr>
      <dsp:spPr>
        <a:xfrm>
          <a:off x="2795364" y="3862030"/>
          <a:ext cx="2791271" cy="531085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sng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February 2017</a:t>
          </a:r>
          <a:r>
            <a:rPr lang="en-US" sz="800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</a:t>
          </a:r>
          <a:r>
            <a:rPr lang="en-US" sz="800" kern="1200" dirty="0" smtClean="0">
              <a:latin typeface="Franklin Gothic Demi" panose="020B0703020102020204" pitchFamily="34" charset="0"/>
            </a:rPr>
            <a:t>Alliance Liaison and UH Senior Vice President for Academic Affairs and Provost Dr. Paula Myrick Short presented a session at the quarterly University of Houston System Board of Regents meeting on Houston GPS</a:t>
          </a:r>
          <a:endParaRPr lang="en-US" sz="800" u="sng" kern="1200" dirty="0" smtClean="0">
            <a:solidFill>
              <a:prstClr val="black"/>
            </a:solidFill>
            <a:latin typeface="Franklin Gothic Demi" panose="020B0703020102020204" pitchFamily="34" charset="0"/>
          </a:endParaRPr>
        </a:p>
      </dsp:txBody>
      <dsp:txXfrm>
        <a:off x="2795364" y="3862030"/>
        <a:ext cx="2791271" cy="531085"/>
      </dsp:txXfrm>
    </dsp:sp>
    <dsp:sp modelId="{5526E55A-037D-481E-8B4D-15F22650F97A}">
      <dsp:nvSpPr>
        <dsp:cNvPr id="0" name=""/>
        <dsp:cNvSpPr/>
      </dsp:nvSpPr>
      <dsp:spPr>
        <a:xfrm>
          <a:off x="5586635" y="3862030"/>
          <a:ext cx="2791271" cy="531085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sng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March 2017</a:t>
          </a:r>
          <a:r>
            <a:rPr lang="en-US" sz="800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Houston GPS Momentum Year Symposium</a:t>
          </a:r>
          <a:endParaRPr lang="en-US" sz="800" u="sng" kern="1200" dirty="0" smtClean="0">
            <a:solidFill>
              <a:prstClr val="black"/>
            </a:solidFill>
            <a:latin typeface="Franklin Gothic Demi" panose="020B0703020102020204" pitchFamily="34" charset="0"/>
          </a:endParaRPr>
        </a:p>
      </dsp:txBody>
      <dsp:txXfrm>
        <a:off x="5586635" y="3862030"/>
        <a:ext cx="2791271" cy="531085"/>
      </dsp:txXfrm>
    </dsp:sp>
    <dsp:sp modelId="{79AC39DA-FFC9-4C7F-8B9D-309D9662815C}">
      <dsp:nvSpPr>
        <dsp:cNvPr id="0" name=""/>
        <dsp:cNvSpPr/>
      </dsp:nvSpPr>
      <dsp:spPr>
        <a:xfrm rot="10800000">
          <a:off x="0" y="1503317"/>
          <a:ext cx="8382000" cy="1775673"/>
        </a:xfrm>
        <a:prstGeom prst="upArrowCallout">
          <a:avLst/>
        </a:prstGeom>
        <a:solidFill>
          <a:srgbClr val="00B38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u="none" kern="1200" dirty="0" smtClean="0">
              <a:solidFill>
                <a:schemeClr val="bg1"/>
              </a:solidFill>
              <a:latin typeface="Franklin Gothic Demi" panose="020B0703020102020204" pitchFamily="34" charset="0"/>
            </a:rPr>
            <a:t>Fall/Winter 2016</a:t>
          </a:r>
        </a:p>
      </dsp:txBody>
      <dsp:txXfrm rot="-10800000">
        <a:off x="0" y="1503317"/>
        <a:ext cx="8382000" cy="623261"/>
      </dsp:txXfrm>
    </dsp:sp>
    <dsp:sp modelId="{C850F4D8-C782-4854-8F30-D0BFEEBFBAA3}">
      <dsp:nvSpPr>
        <dsp:cNvPr id="0" name=""/>
        <dsp:cNvSpPr/>
      </dsp:nvSpPr>
      <dsp:spPr>
        <a:xfrm>
          <a:off x="1023" y="2126578"/>
          <a:ext cx="1675990" cy="530926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sng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July 2016</a:t>
          </a:r>
          <a:r>
            <a:rPr lang="en-US" sz="800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Implementation progress monitoring plan established</a:t>
          </a:r>
          <a:endParaRPr lang="en-US" sz="800" kern="1200" dirty="0">
            <a:solidFill>
              <a:prstClr val="black"/>
            </a:solidFill>
            <a:latin typeface="Franklin Gothic Demi" panose="020B0703020102020204" pitchFamily="34" charset="0"/>
          </a:endParaRPr>
        </a:p>
      </dsp:txBody>
      <dsp:txXfrm>
        <a:off x="1023" y="2126578"/>
        <a:ext cx="1675990" cy="530926"/>
      </dsp:txXfrm>
    </dsp:sp>
    <dsp:sp modelId="{6CA2211A-CDAD-44FB-A384-BF0AA4FF131D}">
      <dsp:nvSpPr>
        <dsp:cNvPr id="0" name=""/>
        <dsp:cNvSpPr/>
      </dsp:nvSpPr>
      <dsp:spPr>
        <a:xfrm>
          <a:off x="1677013" y="2126578"/>
          <a:ext cx="1675990" cy="530926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sng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September 2016</a:t>
          </a:r>
          <a:r>
            <a:rPr lang="en-US" sz="800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Houston GPS became a participant in CCA’s Purpose First network</a:t>
          </a:r>
          <a:endParaRPr lang="en-US" sz="800" kern="1200" dirty="0">
            <a:solidFill>
              <a:prstClr val="black"/>
            </a:solidFill>
            <a:latin typeface="Franklin Gothic Demi" panose="020B0703020102020204" pitchFamily="34" charset="0"/>
          </a:endParaRPr>
        </a:p>
      </dsp:txBody>
      <dsp:txXfrm>
        <a:off x="1677013" y="2126578"/>
        <a:ext cx="1675990" cy="530926"/>
      </dsp:txXfrm>
    </dsp:sp>
    <dsp:sp modelId="{E1FBEC41-3774-41F4-8381-EE317FDA4C18}">
      <dsp:nvSpPr>
        <dsp:cNvPr id="0" name=""/>
        <dsp:cNvSpPr/>
      </dsp:nvSpPr>
      <dsp:spPr>
        <a:xfrm>
          <a:off x="3353004" y="2126578"/>
          <a:ext cx="1675990" cy="530926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sng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September 2016</a:t>
          </a:r>
          <a:r>
            <a:rPr lang="en-US" sz="800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Institutional 5-year targets set for Houston GPS outcome measures</a:t>
          </a:r>
          <a:endParaRPr lang="en-US" sz="800" u="sng" kern="1200" dirty="0" smtClean="0">
            <a:solidFill>
              <a:prstClr val="black"/>
            </a:solidFill>
            <a:latin typeface="Franklin Gothic Demi" panose="020B0703020102020204" pitchFamily="34" charset="0"/>
          </a:endParaRPr>
        </a:p>
      </dsp:txBody>
      <dsp:txXfrm>
        <a:off x="3353004" y="2126578"/>
        <a:ext cx="1675990" cy="530926"/>
      </dsp:txXfrm>
    </dsp:sp>
    <dsp:sp modelId="{BC2C9331-F1AB-4A51-B5A2-195CF4F9F31E}">
      <dsp:nvSpPr>
        <dsp:cNvPr id="0" name=""/>
        <dsp:cNvSpPr/>
      </dsp:nvSpPr>
      <dsp:spPr>
        <a:xfrm>
          <a:off x="5028995" y="2126578"/>
          <a:ext cx="1675990" cy="530926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sng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October 2016</a:t>
          </a:r>
          <a:r>
            <a:rPr lang="en-US" sz="800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Degree Maps Coordinating Committee met to assess Business maps</a:t>
          </a:r>
        </a:p>
      </dsp:txBody>
      <dsp:txXfrm>
        <a:off x="5028995" y="2126578"/>
        <a:ext cx="1675990" cy="530926"/>
      </dsp:txXfrm>
    </dsp:sp>
    <dsp:sp modelId="{C387C7B4-0833-4D91-991B-4849BA9ADB9A}">
      <dsp:nvSpPr>
        <dsp:cNvPr id="0" name=""/>
        <dsp:cNvSpPr/>
      </dsp:nvSpPr>
      <dsp:spPr>
        <a:xfrm>
          <a:off x="6704986" y="2126578"/>
          <a:ext cx="1675990" cy="530926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sng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November 2016</a:t>
          </a:r>
          <a:r>
            <a:rPr lang="en-US" sz="800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Houston GPS Alliance Team atte0nded CCA’s Annual Convening</a:t>
          </a:r>
        </a:p>
      </dsp:txBody>
      <dsp:txXfrm>
        <a:off x="6704986" y="2126578"/>
        <a:ext cx="1675990" cy="530926"/>
      </dsp:txXfrm>
    </dsp:sp>
    <dsp:sp modelId="{0F6AC29C-BBAD-4B91-81E2-946526AE2EEB}">
      <dsp:nvSpPr>
        <dsp:cNvPr id="0" name=""/>
        <dsp:cNvSpPr/>
      </dsp:nvSpPr>
      <dsp:spPr>
        <a:xfrm rot="10800000">
          <a:off x="0" y="3393"/>
          <a:ext cx="8382000" cy="1517242"/>
        </a:xfrm>
        <a:prstGeom prst="upArrowCallout">
          <a:avLst/>
        </a:prstGeom>
        <a:solidFill>
          <a:srgbClr val="00B388"/>
        </a:solidFill>
        <a:ln w="25400" cap="rnd" cmpd="sng" algn="ctr">
          <a:solidFill>
            <a:schemeClr val="bg1"/>
          </a:solidFill>
          <a:prstDash val="solid"/>
          <a:round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u="none" kern="1200" dirty="0" smtClean="0">
              <a:solidFill>
                <a:schemeClr val="bg1"/>
              </a:solidFill>
              <a:latin typeface="Franklin Gothic Demi" panose="020B0703020102020204" pitchFamily="34" charset="0"/>
            </a:rPr>
            <a:t>Summer 2016</a:t>
          </a:r>
          <a:endParaRPr lang="en-US" sz="1900" u="none" kern="1200" dirty="0">
            <a:solidFill>
              <a:schemeClr val="bg1"/>
            </a:solidFill>
            <a:latin typeface="Franklin Gothic Demi" panose="020B0703020102020204" pitchFamily="34" charset="0"/>
          </a:endParaRPr>
        </a:p>
      </dsp:txBody>
      <dsp:txXfrm rot="-10800000">
        <a:off x="0" y="3393"/>
        <a:ext cx="8382000" cy="532551"/>
      </dsp:txXfrm>
    </dsp:sp>
    <dsp:sp modelId="{BE9D65CE-1ED8-4C21-AB59-BD486C0B6036}">
      <dsp:nvSpPr>
        <dsp:cNvPr id="0" name=""/>
        <dsp:cNvSpPr/>
      </dsp:nvSpPr>
      <dsp:spPr>
        <a:xfrm>
          <a:off x="4092" y="497438"/>
          <a:ext cx="1395635" cy="530926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sng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April 2016</a:t>
          </a:r>
          <a:r>
            <a:rPr lang="en-US" sz="800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Proactive Advising Symposium, Corequisite Remediation Policy Institute</a:t>
          </a:r>
        </a:p>
      </dsp:txBody>
      <dsp:txXfrm>
        <a:off x="4092" y="497438"/>
        <a:ext cx="1395635" cy="530926"/>
      </dsp:txXfrm>
    </dsp:sp>
    <dsp:sp modelId="{D95E2040-2D19-4D41-97B2-7E78510CC374}">
      <dsp:nvSpPr>
        <dsp:cNvPr id="0" name=""/>
        <dsp:cNvSpPr/>
      </dsp:nvSpPr>
      <dsp:spPr>
        <a:xfrm>
          <a:off x="1399728" y="497438"/>
          <a:ext cx="1395635" cy="530926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sng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May 2016</a:t>
          </a:r>
          <a:r>
            <a:rPr lang="en-US" sz="800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Math Pathways Report released</a:t>
          </a:r>
          <a:endParaRPr lang="en-US" sz="800" u="sng" kern="1200" dirty="0" smtClean="0">
            <a:solidFill>
              <a:prstClr val="black"/>
            </a:solidFill>
            <a:latin typeface="Franklin Gothic Demi" panose="020B0703020102020204" pitchFamily="34" charset="0"/>
          </a:endParaRPr>
        </a:p>
      </dsp:txBody>
      <dsp:txXfrm>
        <a:off x="1399728" y="497438"/>
        <a:ext cx="1395635" cy="530926"/>
      </dsp:txXfrm>
    </dsp:sp>
    <dsp:sp modelId="{C9787AB5-9830-4DD7-9508-37321A5C16A8}">
      <dsp:nvSpPr>
        <dsp:cNvPr id="0" name=""/>
        <dsp:cNvSpPr/>
      </dsp:nvSpPr>
      <dsp:spPr>
        <a:xfrm>
          <a:off x="2795364" y="497438"/>
          <a:ext cx="1395635" cy="530926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sng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May 2016</a:t>
          </a:r>
          <a:r>
            <a:rPr lang="en-US" sz="800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Houston GPS became the 40</a:t>
          </a:r>
          <a:r>
            <a:rPr lang="en-US" sz="800" kern="1200" baseline="300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th</a:t>
          </a:r>
          <a:r>
            <a:rPr lang="en-US" sz="800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 member of CCA’s Alliance of States</a:t>
          </a:r>
          <a:endParaRPr lang="en-US" sz="800" u="sng" kern="1200" dirty="0" smtClean="0">
            <a:solidFill>
              <a:prstClr val="black"/>
            </a:solidFill>
            <a:latin typeface="Franklin Gothic Demi" panose="020B0703020102020204" pitchFamily="34" charset="0"/>
          </a:endParaRPr>
        </a:p>
      </dsp:txBody>
      <dsp:txXfrm>
        <a:off x="2795364" y="497438"/>
        <a:ext cx="1395635" cy="530926"/>
      </dsp:txXfrm>
    </dsp:sp>
    <dsp:sp modelId="{3D2F5574-183D-47C8-9747-F9A1FFE179F3}">
      <dsp:nvSpPr>
        <dsp:cNvPr id="0" name=""/>
        <dsp:cNvSpPr/>
      </dsp:nvSpPr>
      <dsp:spPr>
        <a:xfrm>
          <a:off x="4191000" y="497438"/>
          <a:ext cx="1395635" cy="530926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sng" kern="1200" smtClean="0">
              <a:solidFill>
                <a:prstClr val="black"/>
              </a:solidFill>
              <a:latin typeface="Franklin Gothic Demi" panose="020B0703020102020204" pitchFamily="34" charset="0"/>
            </a:rPr>
            <a:t>June 2016</a:t>
          </a:r>
          <a:r>
            <a:rPr lang="en-US" sz="800" kern="1200" smtClean="0">
              <a:solidFill>
                <a:prstClr val="black"/>
              </a:solidFill>
              <a:latin typeface="Franklin Gothic Demi" panose="020B0703020102020204" pitchFamily="34" charset="0"/>
            </a:rPr>
            <a:t>:  Meeting with Houston GPS leaders to discuss next steps</a:t>
          </a:r>
          <a:endParaRPr lang="en-US" sz="800" u="sng" kern="1200" dirty="0" smtClean="0">
            <a:solidFill>
              <a:prstClr val="black"/>
            </a:solidFill>
            <a:latin typeface="Franklin Gothic Demi" panose="020B0703020102020204" pitchFamily="34" charset="0"/>
          </a:endParaRPr>
        </a:p>
      </dsp:txBody>
      <dsp:txXfrm>
        <a:off x="4191000" y="497438"/>
        <a:ext cx="1395635" cy="530926"/>
      </dsp:txXfrm>
    </dsp:sp>
    <dsp:sp modelId="{6CC1EA42-5BC0-41B2-BA0B-AF0F775025AD}">
      <dsp:nvSpPr>
        <dsp:cNvPr id="0" name=""/>
        <dsp:cNvSpPr/>
      </dsp:nvSpPr>
      <dsp:spPr>
        <a:xfrm>
          <a:off x="5586635" y="497438"/>
          <a:ext cx="1395635" cy="530926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sng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June 2016</a:t>
          </a:r>
          <a:r>
            <a:rPr lang="en-US" sz="800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Houston GPS representatives attended CCA 15 to Finish Policy Institute</a:t>
          </a:r>
          <a:endParaRPr lang="en-US" sz="800" u="sng" kern="1200" dirty="0" smtClean="0">
            <a:solidFill>
              <a:prstClr val="black"/>
            </a:solidFill>
            <a:latin typeface="Franklin Gothic Demi" panose="020B0703020102020204" pitchFamily="34" charset="0"/>
          </a:endParaRPr>
        </a:p>
      </dsp:txBody>
      <dsp:txXfrm>
        <a:off x="5586635" y="497438"/>
        <a:ext cx="1395635" cy="530926"/>
      </dsp:txXfrm>
    </dsp:sp>
    <dsp:sp modelId="{28404C0D-7EB3-4CFA-A3B6-C42EC697085F}">
      <dsp:nvSpPr>
        <dsp:cNvPr id="0" name=""/>
        <dsp:cNvSpPr/>
      </dsp:nvSpPr>
      <dsp:spPr>
        <a:xfrm>
          <a:off x="6982271" y="497438"/>
          <a:ext cx="1395635" cy="530926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u="sng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June 2016</a:t>
          </a:r>
          <a:r>
            <a:rPr lang="en-US" sz="800" kern="1200" dirty="0" smtClean="0">
              <a:solidFill>
                <a:prstClr val="black"/>
              </a:solidFill>
              <a:latin typeface="Franklin Gothic Demi" panose="020B0703020102020204" pitchFamily="34" charset="0"/>
            </a:rPr>
            <a:t>:  Houston GPS Technology Request for Information released</a:t>
          </a:r>
          <a:endParaRPr lang="en-US" sz="800" u="sng" kern="1200" dirty="0" smtClean="0">
            <a:solidFill>
              <a:prstClr val="black"/>
            </a:solidFill>
            <a:latin typeface="Franklin Gothic Demi" panose="020B0703020102020204" pitchFamily="34" charset="0"/>
          </a:endParaRPr>
        </a:p>
      </dsp:txBody>
      <dsp:txXfrm>
        <a:off x="6982271" y="497438"/>
        <a:ext cx="1395635" cy="530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089" cy="465621"/>
          </a:xfrm>
          <a:prstGeom prst="rect">
            <a:avLst/>
          </a:prstGeom>
        </p:spPr>
        <p:txBody>
          <a:bodyPr vert="horz" lIns="92364" tIns="46181" rIns="92364" bIns="461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704" y="1"/>
            <a:ext cx="3037089" cy="465621"/>
          </a:xfrm>
          <a:prstGeom prst="rect">
            <a:avLst/>
          </a:prstGeom>
        </p:spPr>
        <p:txBody>
          <a:bodyPr vert="horz" lIns="92364" tIns="46181" rIns="92364" bIns="46181" rtlCol="0"/>
          <a:lstStyle>
            <a:lvl1pPr algn="r">
              <a:defRPr sz="1200"/>
            </a:lvl1pPr>
          </a:lstStyle>
          <a:p>
            <a:fld id="{E78D2EC0-0094-48D0-918B-A70C1CD47D91}" type="datetimeFigureOut">
              <a:rPr lang="en-US" smtClean="0"/>
              <a:pPr/>
              <a:t>11/15/17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181"/>
            <a:ext cx="3037089" cy="465621"/>
          </a:xfrm>
          <a:prstGeom prst="rect">
            <a:avLst/>
          </a:prstGeom>
        </p:spPr>
        <p:txBody>
          <a:bodyPr vert="horz" lIns="92364" tIns="46181" rIns="92364" bIns="461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704" y="8829181"/>
            <a:ext cx="3037089" cy="465621"/>
          </a:xfrm>
          <a:prstGeom prst="rect">
            <a:avLst/>
          </a:prstGeom>
        </p:spPr>
        <p:txBody>
          <a:bodyPr vert="horz" lIns="92364" tIns="46181" rIns="92364" bIns="46181" rtlCol="0" anchor="b"/>
          <a:lstStyle>
            <a:lvl1pPr algn="r">
              <a:defRPr sz="1200"/>
            </a:lvl1pPr>
          </a:lstStyle>
          <a:p>
            <a:fld id="{7FE83B8E-57E5-428B-B8BE-5EA17D2B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36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089" cy="465621"/>
          </a:xfrm>
          <a:prstGeom prst="rect">
            <a:avLst/>
          </a:prstGeom>
        </p:spPr>
        <p:txBody>
          <a:bodyPr vert="horz" lIns="92364" tIns="46181" rIns="92364" bIns="461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704" y="1"/>
            <a:ext cx="3037089" cy="465621"/>
          </a:xfrm>
          <a:prstGeom prst="rect">
            <a:avLst/>
          </a:prstGeom>
        </p:spPr>
        <p:txBody>
          <a:bodyPr vert="horz" lIns="92364" tIns="46181" rIns="92364" bIns="46181" rtlCol="0"/>
          <a:lstStyle>
            <a:lvl1pPr algn="r">
              <a:defRPr sz="1200"/>
            </a:lvl1pPr>
          </a:lstStyle>
          <a:p>
            <a:fld id="{D6975FCE-9427-4CC1-8A86-FEF581FA2EDC}" type="datetimeFigureOut">
              <a:rPr lang="en-US" smtClean="0"/>
              <a:pPr/>
              <a:t>11/15/17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51375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64" tIns="46181" rIns="92364" bIns="461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2" y="4416191"/>
            <a:ext cx="5607677" cy="4182580"/>
          </a:xfrm>
          <a:prstGeom prst="rect">
            <a:avLst/>
          </a:prstGeom>
        </p:spPr>
        <p:txBody>
          <a:bodyPr vert="horz" lIns="92364" tIns="46181" rIns="92364" bIns="461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181"/>
            <a:ext cx="3037089" cy="465621"/>
          </a:xfrm>
          <a:prstGeom prst="rect">
            <a:avLst/>
          </a:prstGeom>
        </p:spPr>
        <p:txBody>
          <a:bodyPr vert="horz" lIns="92364" tIns="46181" rIns="92364" bIns="461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704" y="8829181"/>
            <a:ext cx="3037089" cy="465621"/>
          </a:xfrm>
          <a:prstGeom prst="rect">
            <a:avLst/>
          </a:prstGeom>
        </p:spPr>
        <p:txBody>
          <a:bodyPr vert="horz" lIns="92364" tIns="46181" rIns="92364" bIns="46181" rtlCol="0" anchor="b"/>
          <a:lstStyle>
            <a:lvl1pPr algn="r">
              <a:defRPr sz="1200"/>
            </a:lvl1pPr>
          </a:lstStyle>
          <a:p>
            <a:fld id="{B7086625-17F2-45C4-AE3B-395E3AFB97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81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09AA-0ABB-409A-B2F2-EFAD563F30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FB71-2956-4A61-94D7-C9C42D5843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arallelogram 6"/>
          <p:cNvSpPr/>
          <p:nvPr userDrawn="1"/>
        </p:nvSpPr>
        <p:spPr>
          <a:xfrm rot="16200000">
            <a:off x="-1224367" y="1910167"/>
            <a:ext cx="2819401" cy="370668"/>
          </a:xfrm>
          <a:prstGeom prst="parallelogram">
            <a:avLst>
              <a:gd name="adj" fmla="val 94743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381000" y="0"/>
            <a:ext cx="8763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-1" y="685801"/>
            <a:ext cx="9144003" cy="24536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99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arallelogram 13"/>
          <p:cNvSpPr/>
          <p:nvPr userDrawn="1"/>
        </p:nvSpPr>
        <p:spPr>
          <a:xfrm rot="16200000">
            <a:off x="-424266" y="652866"/>
            <a:ext cx="1219200" cy="370668"/>
          </a:xfrm>
          <a:prstGeom prst="parallelogram">
            <a:avLst>
              <a:gd name="adj" fmla="val 99312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81000" y="0"/>
            <a:ext cx="8763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18263"/>
            <a:ext cx="8001000" cy="43205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2" y="243839"/>
            <a:ext cx="9144001" cy="838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54"/>
            <a:ext cx="8001000" cy="822961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683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arallelogram 13"/>
          <p:cNvSpPr/>
          <p:nvPr userDrawn="1"/>
        </p:nvSpPr>
        <p:spPr>
          <a:xfrm rot="16200000">
            <a:off x="-424266" y="652866"/>
            <a:ext cx="1219200" cy="370668"/>
          </a:xfrm>
          <a:prstGeom prst="parallelogram">
            <a:avLst>
              <a:gd name="adj" fmla="val 94743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81000" y="0"/>
            <a:ext cx="8763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18263"/>
            <a:ext cx="8001000" cy="44729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09AA-0ABB-409A-B2F2-EFAD563F30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2" y="243839"/>
            <a:ext cx="9144001" cy="8382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FB71-2956-4A61-94D7-C9C42D5843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54"/>
            <a:ext cx="8001000" cy="822961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381016" y="5936935"/>
            <a:ext cx="8763001" cy="921079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29" y="6226879"/>
            <a:ext cx="8904742" cy="46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546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09AA-0ABB-409A-B2F2-EFAD563F30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FB71-2956-4A61-94D7-C9C42D5843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744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09AA-0ABB-409A-B2F2-EFAD563F30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FB71-2956-4A61-94D7-C9C42D5843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649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09AA-0ABB-409A-B2F2-EFAD563F30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FB71-2956-4A61-94D7-C9C42D5843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347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09AA-0ABB-409A-B2F2-EFAD563F30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FB71-2956-4A61-94D7-C9C42D5843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354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09AA-0ABB-409A-B2F2-EFAD563F30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FB71-2956-4A61-94D7-C9C42D5843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880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09AA-0ABB-409A-B2F2-EFAD563F30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FB71-2956-4A61-94D7-C9C42D5843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106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109AA-0ABB-409A-B2F2-EFAD563F30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3FB71-2956-4A61-94D7-C9C42D5843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30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Franklin Gothic Demi" panose="020B07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Houston GPS </a:t>
            </a:r>
            <a:r>
              <a:rPr lang="en-US" dirty="0" smtClean="0">
                <a:solidFill>
                  <a:prstClr val="white"/>
                </a:solidFill>
              </a:rPr>
              <a:t>Timeline: Getting Started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52828944"/>
              </p:ext>
            </p:extLst>
          </p:nvPr>
        </p:nvGraphicFramePr>
        <p:xfrm>
          <a:off x="533400" y="1295400"/>
          <a:ext cx="83820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907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6AC29C-BBAD-4B91-81E2-946526AE2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0F6AC29C-BBAD-4B91-81E2-946526AE2E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0F6AC29C-BBAD-4B91-81E2-946526AE2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0F6AC29C-BBAD-4B91-81E2-946526AE2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8DA4C4-75D6-4A7D-8C5C-AC3E8FF73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graphicEl>
                                              <a:dgm id="{2C8DA4C4-75D6-4A7D-8C5C-AC3E8FF73F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2C8DA4C4-75D6-4A7D-8C5C-AC3E8FF73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2C8DA4C4-75D6-4A7D-8C5C-AC3E8FF73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A82AC7-F69E-4973-962E-17E50259A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4FA82AC7-F69E-4973-962E-17E50259AA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4FA82AC7-F69E-4973-962E-17E50259A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4FA82AC7-F69E-4973-962E-17E50259A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4EF81D-89AD-4D35-A1F4-8DC9FF305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CE4EF81D-89AD-4D35-A1F4-8DC9FF305E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CE4EF81D-89AD-4D35-A1F4-8DC9FF305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CE4EF81D-89AD-4D35-A1F4-8DC9FF305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63CE6F-67B0-4856-A473-F4086567E0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graphicEl>
                                              <a:dgm id="{2363CE6F-67B0-4856-A473-F4086567E0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2363CE6F-67B0-4856-A473-F4086567E0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2363CE6F-67B0-4856-A473-F4086567E0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5E0277-1FF9-4C17-9D3F-3FADA06035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695E0277-1FF9-4C17-9D3F-3FADA06035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695E0277-1FF9-4C17-9D3F-3FADA06035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695E0277-1FF9-4C17-9D3F-3FADA06035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FF3D9D-1F64-4361-9BA8-0CEECF2C21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graphicEl>
                                              <a:dgm id="{47FF3D9D-1F64-4361-9BA8-0CEECF2C21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47FF3D9D-1F64-4361-9BA8-0CEECF2C21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47FF3D9D-1F64-4361-9BA8-0CEECF2C21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B0133C-C7A5-4D56-BF64-FA22C42782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graphicEl>
                                              <a:dgm id="{A6B0133C-C7A5-4D56-BF64-FA22C42782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graphicEl>
                                              <a:dgm id="{A6B0133C-C7A5-4D56-BF64-FA22C42782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A6B0133C-C7A5-4D56-BF64-FA22C42782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prstClr val="white"/>
                </a:solidFill>
              </a:rPr>
              <a:t>Houston GPS </a:t>
            </a:r>
            <a:r>
              <a:rPr lang="en-US" sz="3200" dirty="0" smtClean="0">
                <a:solidFill>
                  <a:prstClr val="white"/>
                </a:solidFill>
              </a:rPr>
              <a:t>Timeline: Establishing an Evidence-Based Plan</a:t>
            </a:r>
            <a:endParaRPr lang="en-US" sz="32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33856154"/>
              </p:ext>
            </p:extLst>
          </p:nvPr>
        </p:nvGraphicFramePr>
        <p:xfrm>
          <a:off x="533400" y="1295400"/>
          <a:ext cx="83820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304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6AC29C-BBAD-4B91-81E2-946526AE2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0F6AC29C-BBAD-4B91-81E2-946526AE2E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0F6AC29C-BBAD-4B91-81E2-946526AE2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0F6AC29C-BBAD-4B91-81E2-946526AE2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E0B843-9750-4881-8C0A-5357E9FE9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graphicEl>
                                              <a:dgm id="{E3E0B843-9750-4881-8C0A-5357E9FE92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E3E0B843-9750-4881-8C0A-5357E9FE9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E3E0B843-9750-4881-8C0A-5357E9FE9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1E57AB-013A-4896-BDF3-3C79E8242E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AA1E57AB-013A-4896-BDF3-3C79E8242E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AA1E57AB-013A-4896-BDF3-3C79E8242E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AA1E57AB-013A-4896-BDF3-3C79E8242E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C72BA0-DDDE-46D7-BBED-EF76DEA39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4FC72BA0-DDDE-46D7-BBED-EF76DEA393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4FC72BA0-DDDE-46D7-BBED-EF76DEA39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4FC72BA0-DDDE-46D7-BBED-EF76DEA39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6428EF-567F-4E72-82D9-01F80CA807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6A6428EF-567F-4E72-82D9-01F80CA807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6A6428EF-567F-4E72-82D9-01F80CA807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6A6428EF-567F-4E72-82D9-01F80CA807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E800E6-DF77-4D8C-BF0C-E86270E119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38E800E6-DF77-4D8C-BF0C-E86270E119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38E800E6-DF77-4D8C-BF0C-E86270E119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38E800E6-DF77-4D8C-BF0C-E86270E119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61ECA9-6357-442A-819A-23B380827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graphicEl>
                                              <a:dgm id="{4961ECA9-6357-442A-819A-23B3808278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4961ECA9-6357-442A-819A-23B380827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4961ECA9-6357-442A-819A-23B380827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EA2D8F-B9D4-4D3B-9E5B-E3B984675E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graphicEl>
                                              <a:dgm id="{4CEA2D8F-B9D4-4D3B-9E5B-E3B984675E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4CEA2D8F-B9D4-4D3B-9E5B-E3B984675E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4CEA2D8F-B9D4-4D3B-9E5B-E3B984675E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6C9CCD-A8EF-484E-A82F-D8D2D0F751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graphicEl>
                                              <a:dgm id="{3B6C9CCD-A8EF-484E-A82F-D8D2D0F751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3B6C9CCD-A8EF-484E-A82F-D8D2D0F751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graphicEl>
                                              <a:dgm id="{3B6C9CCD-A8EF-484E-A82F-D8D2D0F751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3466F6-6411-40BC-A1DE-4BBEFFCB5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graphicEl>
                                              <a:dgm id="{673466F6-6411-40BC-A1DE-4BBEFFCB5F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673466F6-6411-40BC-A1DE-4BBEFFCB5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graphicEl>
                                              <a:dgm id="{673466F6-6411-40BC-A1DE-4BBEFFCB5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F7794D-44C6-4EE1-8F2A-3DDA914B90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graphicEl>
                                              <a:dgm id="{F7F7794D-44C6-4EE1-8F2A-3DDA914B90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F7F7794D-44C6-4EE1-8F2A-3DDA914B90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F7F7794D-44C6-4EE1-8F2A-3DDA914B90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EEC1A2-7C68-4E6B-AA1B-59E35F079C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graphicEl>
                                              <a:dgm id="{55EEC1A2-7C68-4E6B-AA1B-59E35F079C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graphicEl>
                                              <a:dgm id="{55EEC1A2-7C68-4E6B-AA1B-59E35F079C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dgm id="{55EEC1A2-7C68-4E6B-AA1B-59E35F079C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49385F-FD7F-4D1F-BB01-DD1DFCDBA0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graphicEl>
                                              <a:dgm id="{1649385F-FD7F-4D1F-BB01-DD1DFCDBA0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graphicEl>
                                              <a:dgm id="{1649385F-FD7F-4D1F-BB01-DD1DFCDBA0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graphicEl>
                                              <a:dgm id="{1649385F-FD7F-4D1F-BB01-DD1DFCDBA0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prstClr val="white"/>
                </a:solidFill>
              </a:rPr>
              <a:t>Houston GPS </a:t>
            </a:r>
            <a:r>
              <a:rPr lang="en-US" sz="3200" dirty="0" smtClean="0">
                <a:solidFill>
                  <a:prstClr val="white"/>
                </a:solidFill>
              </a:rPr>
              <a:t>Timeline: Implementation Progress and Milestones</a:t>
            </a:r>
            <a:endParaRPr lang="en-US" sz="32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80635782"/>
              </p:ext>
            </p:extLst>
          </p:nvPr>
        </p:nvGraphicFramePr>
        <p:xfrm>
          <a:off x="533400" y="1295400"/>
          <a:ext cx="83820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826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6AC29C-BBAD-4B91-81E2-946526AE2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0F6AC29C-BBAD-4B91-81E2-946526AE2E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0F6AC29C-BBAD-4B91-81E2-946526AE2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0F6AC29C-BBAD-4B91-81E2-946526AE2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9D65CE-1ED8-4C21-AB59-BD486C0B60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graphicEl>
                                              <a:dgm id="{BE9D65CE-1ED8-4C21-AB59-BD486C0B60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BE9D65CE-1ED8-4C21-AB59-BD486C0B60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BE9D65CE-1ED8-4C21-AB59-BD486C0B60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5E2040-2D19-4D41-97B2-7E78510CC3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D95E2040-2D19-4D41-97B2-7E78510CC3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D95E2040-2D19-4D41-97B2-7E78510CC3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D95E2040-2D19-4D41-97B2-7E78510CC3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787AB5-9830-4DD7-9508-37321A5C16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C9787AB5-9830-4DD7-9508-37321A5C16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C9787AB5-9830-4DD7-9508-37321A5C16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C9787AB5-9830-4DD7-9508-37321A5C16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2F5574-183D-47C8-9747-F9A1FFE17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3D2F5574-183D-47C8-9747-F9A1FFE179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3D2F5574-183D-47C8-9747-F9A1FFE17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3D2F5574-183D-47C8-9747-F9A1FFE17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C1EA42-5BC0-41B2-BA0B-AF0F775025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6CC1EA42-5BC0-41B2-BA0B-AF0F775025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6CC1EA42-5BC0-41B2-BA0B-AF0F775025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6CC1EA42-5BC0-41B2-BA0B-AF0F775025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404C0D-7EB3-4CFA-A3B6-C42EC69708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28404C0D-7EB3-4CFA-A3B6-C42EC69708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28404C0D-7EB3-4CFA-A3B6-C42EC69708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28404C0D-7EB3-4CFA-A3B6-C42EC69708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AC39DA-FFC9-4C7F-8B9D-309D966281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graphicEl>
                                              <a:dgm id="{79AC39DA-FFC9-4C7F-8B9D-309D966281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79AC39DA-FFC9-4C7F-8B9D-309D966281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79AC39DA-FFC9-4C7F-8B9D-309D966281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50F4D8-C782-4854-8F30-D0BFEEBFBA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C850F4D8-C782-4854-8F30-D0BFEEBFBA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C850F4D8-C782-4854-8F30-D0BFEEBFBA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C850F4D8-C782-4854-8F30-D0BFEEBFBA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A2211A-CDAD-44FB-A384-BF0AA4FF13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graphicEl>
                                              <a:dgm id="{6CA2211A-CDAD-44FB-A384-BF0AA4FF13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6CA2211A-CDAD-44FB-A384-BF0AA4FF13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6CA2211A-CDAD-44FB-A384-BF0AA4FF13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FBEC41-3774-41F4-8381-EE317FDA4C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graphicEl>
                                              <a:dgm id="{E1FBEC41-3774-41F4-8381-EE317FDA4C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graphicEl>
                                              <a:dgm id="{E1FBEC41-3774-41F4-8381-EE317FDA4C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E1FBEC41-3774-41F4-8381-EE317FDA4C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2C9331-F1AB-4A51-B5A2-195CF4F9F3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graphicEl>
                                              <a:dgm id="{BC2C9331-F1AB-4A51-B5A2-195CF4F9F3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graphicEl>
                                              <a:dgm id="{BC2C9331-F1AB-4A51-B5A2-195CF4F9F3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graphicEl>
                                              <a:dgm id="{BC2C9331-F1AB-4A51-B5A2-195CF4F9F3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87C7B4-0833-4D91-991B-4849BA9ADB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graphicEl>
                                              <a:dgm id="{C387C7B4-0833-4D91-991B-4849BA9ADB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C387C7B4-0833-4D91-991B-4849BA9ADB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C387C7B4-0833-4D91-991B-4849BA9ADB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7DE985-3EB1-46FA-9467-6B80CA5B6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graphicEl>
                                              <a:dgm id="{817DE985-3EB1-46FA-9467-6B80CA5B65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graphicEl>
                                              <a:dgm id="{817DE985-3EB1-46FA-9467-6B80CA5B6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graphicEl>
                                              <a:dgm id="{817DE985-3EB1-46FA-9467-6B80CA5B6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F613B8-A04D-4789-BE5C-C0F5E392F8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graphicEl>
                                              <a:dgm id="{B2F613B8-A04D-4789-BE5C-C0F5E392F8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graphicEl>
                                              <a:dgm id="{B2F613B8-A04D-4789-BE5C-C0F5E392F8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graphicEl>
                                              <a:dgm id="{B2F613B8-A04D-4789-BE5C-C0F5E392F8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84D5CB-0B7B-454A-9C44-D409E1B961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">
                                            <p:graphicEl>
                                              <a:dgm id="{4D84D5CB-0B7B-454A-9C44-D409E1B961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graphicEl>
                                              <a:dgm id="{4D84D5CB-0B7B-454A-9C44-D409E1B961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graphicEl>
                                              <a:dgm id="{4D84D5CB-0B7B-454A-9C44-D409E1B961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26E55A-037D-481E-8B4D-15F22650F9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">
                                            <p:graphicEl>
                                              <a:dgm id="{5526E55A-037D-481E-8B4D-15F22650F9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graphicEl>
                                              <a:dgm id="{5526E55A-037D-481E-8B4D-15F22650F9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graphicEl>
                                              <a:dgm id="{5526E55A-037D-481E-8B4D-15F22650F9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10681</TotalTime>
  <Words>395</Words>
  <Application>Microsoft Macintosh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Franklin Gothic Demi</vt:lpstr>
      <vt:lpstr>Arial</vt:lpstr>
      <vt:lpstr>2_Office Theme</vt:lpstr>
      <vt:lpstr>Houston GPS Timeline: Getting Started</vt:lpstr>
      <vt:lpstr>Houston GPS Timeline: Establishing an Evidence-Based Plan</vt:lpstr>
      <vt:lpstr>Houston GPS Timeline: Implementation Progress and Milestones</vt:lpstr>
    </vt:vector>
  </TitlesOfParts>
  <Company>Microsoft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Durbin, Brooke</dc:creator>
  <cp:lastModifiedBy>Microsoft Office User</cp:lastModifiedBy>
  <cp:revision>209</cp:revision>
  <cp:lastPrinted>2017-03-28T20:20:51Z</cp:lastPrinted>
  <dcterms:created xsi:type="dcterms:W3CDTF">2015-06-22T01:09:25Z</dcterms:created>
  <dcterms:modified xsi:type="dcterms:W3CDTF">2017-11-15T21:00:41Z</dcterms:modified>
</cp:coreProperties>
</file>